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8" r:id="rId4"/>
  </p:sldMasterIdLst>
  <p:notesMasterIdLst>
    <p:notesMasterId r:id="rId35"/>
  </p:notesMasterIdLst>
  <p:sldIdLst>
    <p:sldId id="256" r:id="rId5"/>
    <p:sldId id="261" r:id="rId6"/>
    <p:sldId id="262" r:id="rId7"/>
    <p:sldId id="263" r:id="rId8"/>
    <p:sldId id="264" r:id="rId9"/>
    <p:sldId id="289" r:id="rId10"/>
    <p:sldId id="290" r:id="rId11"/>
    <p:sldId id="291" r:id="rId12"/>
    <p:sldId id="292" r:id="rId13"/>
    <p:sldId id="293" r:id="rId14"/>
    <p:sldId id="294" r:id="rId15"/>
    <p:sldId id="305" r:id="rId16"/>
    <p:sldId id="306" r:id="rId17"/>
    <p:sldId id="295" r:id="rId18"/>
    <p:sldId id="296" r:id="rId19"/>
    <p:sldId id="257" r:id="rId20"/>
    <p:sldId id="308" r:id="rId21"/>
    <p:sldId id="309" r:id="rId22"/>
    <p:sldId id="310" r:id="rId23"/>
    <p:sldId id="303" r:id="rId24"/>
    <p:sldId id="297" r:id="rId25"/>
    <p:sldId id="298" r:id="rId26"/>
    <p:sldId id="299" r:id="rId27"/>
    <p:sldId id="300" r:id="rId28"/>
    <p:sldId id="304" r:id="rId29"/>
    <p:sldId id="307" r:id="rId30"/>
    <p:sldId id="282" r:id="rId31"/>
    <p:sldId id="288" r:id="rId32"/>
    <p:sldId id="302" r:id="rId33"/>
    <p:sldId id="276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27"/>
  </p:normalViewPr>
  <p:slideViewPr>
    <p:cSldViewPr snapToGrid="0">
      <p:cViewPr varScale="1">
        <p:scale>
          <a:sx n="93" d="100"/>
          <a:sy n="93" d="100"/>
        </p:scale>
        <p:origin x="78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6674D6B-5712-704C-A084-616AE2DDAD45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34634519-0AD8-2847-972C-C04C4D045570}">
      <dgm:prSet phldrT="[Text]"/>
      <dgm:spPr/>
      <dgm:t>
        <a:bodyPr/>
        <a:lstStyle/>
        <a:p>
          <a:r>
            <a:rPr lang="en-US"/>
            <a:t>User Register, Log In &amp; Log Out</a:t>
          </a:r>
        </a:p>
      </dgm:t>
    </dgm:pt>
    <dgm:pt modelId="{32F97FE0-F447-4E4D-A74C-1264265A038E}" type="parTrans" cxnId="{ADD8B030-BE11-3F4A-8436-7C8AF5B8B2D7}">
      <dgm:prSet/>
      <dgm:spPr/>
      <dgm:t>
        <a:bodyPr/>
        <a:lstStyle/>
        <a:p>
          <a:endParaRPr lang="en-US"/>
        </a:p>
      </dgm:t>
    </dgm:pt>
    <dgm:pt modelId="{248F5659-D8F5-6041-8CE5-D29BC34B09E1}" type="sibTrans" cxnId="{ADD8B030-BE11-3F4A-8436-7C8AF5B8B2D7}">
      <dgm:prSet/>
      <dgm:spPr/>
      <dgm:t>
        <a:bodyPr/>
        <a:lstStyle/>
        <a:p>
          <a:endParaRPr lang="en-US"/>
        </a:p>
      </dgm:t>
    </dgm:pt>
    <dgm:pt modelId="{B65F65B0-A55E-774B-955E-D13B82CC3978}">
      <dgm:prSet/>
      <dgm:spPr/>
      <dgm:t>
        <a:bodyPr/>
        <a:lstStyle/>
        <a:p>
          <a:r>
            <a:rPr lang="en-US"/>
            <a:t>User Profile</a:t>
          </a:r>
        </a:p>
      </dgm:t>
    </dgm:pt>
    <dgm:pt modelId="{B5C23BFE-FFA8-F147-BEFD-3AE3500BF4B3}" type="parTrans" cxnId="{DAE30266-345C-C341-B8B7-D899DEC47760}">
      <dgm:prSet/>
      <dgm:spPr/>
      <dgm:t>
        <a:bodyPr/>
        <a:lstStyle/>
        <a:p>
          <a:endParaRPr lang="en-US"/>
        </a:p>
      </dgm:t>
    </dgm:pt>
    <dgm:pt modelId="{6BA08E75-E7E2-694F-83C5-0D910B6347C7}" type="sibTrans" cxnId="{DAE30266-345C-C341-B8B7-D899DEC47760}">
      <dgm:prSet/>
      <dgm:spPr/>
      <dgm:t>
        <a:bodyPr/>
        <a:lstStyle/>
        <a:p>
          <a:endParaRPr lang="en-US"/>
        </a:p>
      </dgm:t>
    </dgm:pt>
    <dgm:pt modelId="{80CCCBFD-632B-4846-8B2C-F29E9EBAB7A9}">
      <dgm:prSet/>
      <dgm:spPr/>
      <dgm:t>
        <a:bodyPr/>
        <a:lstStyle/>
        <a:p>
          <a:r>
            <a:rPr lang="en-US"/>
            <a:t>Analyzing Food</a:t>
          </a:r>
        </a:p>
      </dgm:t>
    </dgm:pt>
    <dgm:pt modelId="{CD7F6C88-8BF2-9A4C-973C-D02842253F1B}" type="parTrans" cxnId="{A0136E07-25C1-4A42-9B5D-96F08AA92151}">
      <dgm:prSet/>
      <dgm:spPr/>
      <dgm:t>
        <a:bodyPr/>
        <a:lstStyle/>
        <a:p>
          <a:endParaRPr lang="en-US"/>
        </a:p>
      </dgm:t>
    </dgm:pt>
    <dgm:pt modelId="{BF9B8EDF-FB86-524B-B579-FC9780C2671F}" type="sibTrans" cxnId="{A0136E07-25C1-4A42-9B5D-96F08AA92151}">
      <dgm:prSet/>
      <dgm:spPr/>
      <dgm:t>
        <a:bodyPr/>
        <a:lstStyle/>
        <a:p>
          <a:endParaRPr lang="en-US"/>
        </a:p>
      </dgm:t>
    </dgm:pt>
    <dgm:pt modelId="{1D3129ED-5DC9-BD49-BCE9-28A5BE59292C}">
      <dgm:prSet/>
      <dgm:spPr/>
      <dgm:t>
        <a:bodyPr/>
        <a:lstStyle/>
        <a:p>
          <a:r>
            <a:rPr lang="en-US"/>
            <a:t>List of Food the User is Allergic to</a:t>
          </a:r>
        </a:p>
      </dgm:t>
    </dgm:pt>
    <dgm:pt modelId="{EF2CCEA8-964A-874D-9671-8F959B9E827A}" type="parTrans" cxnId="{AA80A12D-FCA5-0B46-AEB9-5B47C41E4364}">
      <dgm:prSet/>
      <dgm:spPr/>
      <dgm:t>
        <a:bodyPr/>
        <a:lstStyle/>
        <a:p>
          <a:endParaRPr lang="en-US"/>
        </a:p>
      </dgm:t>
    </dgm:pt>
    <dgm:pt modelId="{3C477A12-8F9F-464B-A11F-05D1FC89A88E}" type="sibTrans" cxnId="{AA80A12D-FCA5-0B46-AEB9-5B47C41E4364}">
      <dgm:prSet/>
      <dgm:spPr/>
      <dgm:t>
        <a:bodyPr/>
        <a:lstStyle/>
        <a:p>
          <a:endParaRPr lang="en-US"/>
        </a:p>
      </dgm:t>
    </dgm:pt>
    <dgm:pt modelId="{44CE3871-EF6F-F04A-87AF-C51A93B93B8D}">
      <dgm:prSet/>
      <dgm:spPr/>
      <dgm:t>
        <a:bodyPr/>
        <a:lstStyle/>
        <a:p>
          <a:r>
            <a:rPr lang="en-US"/>
            <a:t>Deleting Entries</a:t>
          </a:r>
        </a:p>
      </dgm:t>
    </dgm:pt>
    <dgm:pt modelId="{0A061D44-3C5C-A343-A006-A38016964750}" type="parTrans" cxnId="{6B0E9BF8-4943-F24A-B121-945A1E7D00FE}">
      <dgm:prSet/>
      <dgm:spPr/>
      <dgm:t>
        <a:bodyPr/>
        <a:lstStyle/>
        <a:p>
          <a:endParaRPr lang="en-US"/>
        </a:p>
      </dgm:t>
    </dgm:pt>
    <dgm:pt modelId="{1F1F19B0-F7B7-094D-A69B-28E1862D06F5}" type="sibTrans" cxnId="{6B0E9BF8-4943-F24A-B121-945A1E7D00FE}">
      <dgm:prSet/>
      <dgm:spPr/>
      <dgm:t>
        <a:bodyPr/>
        <a:lstStyle/>
        <a:p>
          <a:endParaRPr lang="en-US"/>
        </a:p>
      </dgm:t>
    </dgm:pt>
    <dgm:pt modelId="{E3F6FD39-77E2-4E47-A779-73078886120D}">
      <dgm:prSet/>
      <dgm:spPr/>
      <dgm:t>
        <a:bodyPr/>
        <a:lstStyle/>
        <a:p>
          <a:r>
            <a:rPr lang="en-US"/>
            <a:t>Server Data</a:t>
          </a:r>
        </a:p>
      </dgm:t>
    </dgm:pt>
    <dgm:pt modelId="{685BAD8A-7B2B-064C-9B71-3F0E8F3E2230}" type="parTrans" cxnId="{CCC493F2-BE74-D84B-95ED-874D4AF92157}">
      <dgm:prSet/>
      <dgm:spPr/>
      <dgm:t>
        <a:bodyPr/>
        <a:lstStyle/>
        <a:p>
          <a:endParaRPr lang="en-US"/>
        </a:p>
      </dgm:t>
    </dgm:pt>
    <dgm:pt modelId="{1CF405A6-BCCD-1847-A4C0-DF20E1218FC4}" type="sibTrans" cxnId="{CCC493F2-BE74-D84B-95ED-874D4AF92157}">
      <dgm:prSet/>
      <dgm:spPr/>
      <dgm:t>
        <a:bodyPr/>
        <a:lstStyle/>
        <a:p>
          <a:endParaRPr lang="en-US"/>
        </a:p>
      </dgm:t>
    </dgm:pt>
    <dgm:pt modelId="{3330FE03-8C22-BA47-AC8F-63E3B67E905E}">
      <dgm:prSet/>
      <dgm:spPr/>
      <dgm:t>
        <a:bodyPr/>
        <a:lstStyle/>
        <a:p>
          <a:r>
            <a:rPr lang="en-US"/>
            <a:t>Analyzing Allergens By Food Label</a:t>
          </a:r>
        </a:p>
      </dgm:t>
    </dgm:pt>
    <dgm:pt modelId="{E4766416-EF8F-E641-BFCE-17A0256D32E2}" type="parTrans" cxnId="{D1985DBE-B0A0-A046-96A1-12715EED0854}">
      <dgm:prSet/>
      <dgm:spPr/>
      <dgm:t>
        <a:bodyPr/>
        <a:lstStyle/>
        <a:p>
          <a:endParaRPr lang="en-US"/>
        </a:p>
      </dgm:t>
    </dgm:pt>
    <dgm:pt modelId="{A5D8A344-803A-E448-9EBE-FB02D79D1561}" type="sibTrans" cxnId="{D1985DBE-B0A0-A046-96A1-12715EED0854}">
      <dgm:prSet/>
      <dgm:spPr/>
      <dgm:t>
        <a:bodyPr/>
        <a:lstStyle/>
        <a:p>
          <a:endParaRPr lang="en-US"/>
        </a:p>
      </dgm:t>
    </dgm:pt>
    <dgm:pt modelId="{684DCF77-9B04-EC41-A4F6-E99A6930D03F}">
      <dgm:prSet/>
      <dgm:spPr/>
      <dgm:t>
        <a:bodyPr/>
        <a:lstStyle/>
        <a:p>
          <a:r>
            <a:rPr lang="en-US"/>
            <a:t>Analyzing Allergens By Food Name</a:t>
          </a:r>
        </a:p>
      </dgm:t>
    </dgm:pt>
    <dgm:pt modelId="{7760FBC1-72EE-7341-80EA-7C7C7406A66F}" type="parTrans" cxnId="{EB51C3BC-1934-0C41-92F2-6272C093723F}">
      <dgm:prSet/>
      <dgm:spPr/>
      <dgm:t>
        <a:bodyPr/>
        <a:lstStyle/>
        <a:p>
          <a:endParaRPr lang="en-US"/>
        </a:p>
      </dgm:t>
    </dgm:pt>
    <dgm:pt modelId="{6DB3982F-74D2-C444-B533-AADADFF85192}" type="sibTrans" cxnId="{EB51C3BC-1934-0C41-92F2-6272C093723F}">
      <dgm:prSet/>
      <dgm:spPr/>
      <dgm:t>
        <a:bodyPr/>
        <a:lstStyle/>
        <a:p>
          <a:endParaRPr lang="en-US"/>
        </a:p>
      </dgm:t>
    </dgm:pt>
    <dgm:pt modelId="{733A8DA6-2573-BA4D-A03A-D9B98E550839}" type="pres">
      <dgm:prSet presAssocID="{16674D6B-5712-704C-A084-616AE2DDAD45}" presName="linear" presStyleCnt="0">
        <dgm:presLayoutVars>
          <dgm:animLvl val="lvl"/>
          <dgm:resizeHandles val="exact"/>
        </dgm:presLayoutVars>
      </dgm:prSet>
      <dgm:spPr/>
    </dgm:pt>
    <dgm:pt modelId="{5BA944EF-5F59-FA45-82E8-CCF3C0F88DE8}" type="pres">
      <dgm:prSet presAssocID="{34634519-0AD8-2847-972C-C04C4D045570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67D02F5E-38E4-7545-9028-49F90E230635}" type="pres">
      <dgm:prSet presAssocID="{248F5659-D8F5-6041-8CE5-D29BC34B09E1}" presName="spacer" presStyleCnt="0"/>
      <dgm:spPr/>
    </dgm:pt>
    <dgm:pt modelId="{24E5022A-2A3C-A04D-B7BE-18317D24F99E}" type="pres">
      <dgm:prSet presAssocID="{B65F65B0-A55E-774B-955E-D13B82CC3978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883A4668-F0D1-8D48-9EBC-03142AC93764}" type="pres">
      <dgm:prSet presAssocID="{6BA08E75-E7E2-694F-83C5-0D910B6347C7}" presName="spacer" presStyleCnt="0"/>
      <dgm:spPr/>
    </dgm:pt>
    <dgm:pt modelId="{65E1724A-852C-CC4E-A28F-8ACB83DA3611}" type="pres">
      <dgm:prSet presAssocID="{80CCCBFD-632B-4846-8B2C-F29E9EBAB7A9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8EB894CC-B357-8149-B4E0-9801257A06E9}" type="pres">
      <dgm:prSet presAssocID="{80CCCBFD-632B-4846-8B2C-F29E9EBAB7A9}" presName="childText" presStyleLbl="revTx" presStyleIdx="0" presStyleCnt="1">
        <dgm:presLayoutVars>
          <dgm:bulletEnabled val="1"/>
        </dgm:presLayoutVars>
      </dgm:prSet>
      <dgm:spPr/>
    </dgm:pt>
    <dgm:pt modelId="{BA0481DE-95A8-3E42-9F83-CDC1D31F3CC9}" type="pres">
      <dgm:prSet presAssocID="{1D3129ED-5DC9-BD49-BCE9-28A5BE59292C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47176F93-DC97-CE4D-8131-ED082E29E56E}" type="pres">
      <dgm:prSet presAssocID="{3C477A12-8F9F-464B-A11F-05D1FC89A88E}" presName="spacer" presStyleCnt="0"/>
      <dgm:spPr/>
    </dgm:pt>
    <dgm:pt modelId="{277F08E0-CAE2-3644-931B-E0617B939746}" type="pres">
      <dgm:prSet presAssocID="{44CE3871-EF6F-F04A-87AF-C51A93B93B8D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503BCE01-1B62-FE47-A3DA-8ABD18EBD668}" type="pres">
      <dgm:prSet presAssocID="{1F1F19B0-F7B7-094D-A69B-28E1862D06F5}" presName="spacer" presStyleCnt="0"/>
      <dgm:spPr/>
    </dgm:pt>
    <dgm:pt modelId="{CA74AC43-51F3-D849-843D-BBEADE8FD068}" type="pres">
      <dgm:prSet presAssocID="{E3F6FD39-77E2-4E47-A779-73078886120D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C76C2A02-6859-A943-B43C-18444C5EA20D}" type="presOf" srcId="{34634519-0AD8-2847-972C-C04C4D045570}" destId="{5BA944EF-5F59-FA45-82E8-CCF3C0F88DE8}" srcOrd="0" destOrd="0" presId="urn:microsoft.com/office/officeart/2005/8/layout/vList2"/>
    <dgm:cxn modelId="{A0136E07-25C1-4A42-9B5D-96F08AA92151}" srcId="{16674D6B-5712-704C-A084-616AE2DDAD45}" destId="{80CCCBFD-632B-4846-8B2C-F29E9EBAB7A9}" srcOrd="2" destOrd="0" parTransId="{CD7F6C88-8BF2-9A4C-973C-D02842253F1B}" sibTransId="{BF9B8EDF-FB86-524B-B579-FC9780C2671F}"/>
    <dgm:cxn modelId="{82F43D16-6793-3A4D-832E-E3B3B0E70E5E}" type="presOf" srcId="{44CE3871-EF6F-F04A-87AF-C51A93B93B8D}" destId="{277F08E0-CAE2-3644-931B-E0617B939746}" srcOrd="0" destOrd="0" presId="urn:microsoft.com/office/officeart/2005/8/layout/vList2"/>
    <dgm:cxn modelId="{80D30F1E-A586-0E44-B613-67F29BC048BE}" type="presOf" srcId="{E3F6FD39-77E2-4E47-A779-73078886120D}" destId="{CA74AC43-51F3-D849-843D-BBEADE8FD068}" srcOrd="0" destOrd="0" presId="urn:microsoft.com/office/officeart/2005/8/layout/vList2"/>
    <dgm:cxn modelId="{A3251525-1C00-044C-92A6-176519CECCEB}" type="presOf" srcId="{80CCCBFD-632B-4846-8B2C-F29E9EBAB7A9}" destId="{65E1724A-852C-CC4E-A28F-8ACB83DA3611}" srcOrd="0" destOrd="0" presId="urn:microsoft.com/office/officeart/2005/8/layout/vList2"/>
    <dgm:cxn modelId="{AA80A12D-FCA5-0B46-AEB9-5B47C41E4364}" srcId="{16674D6B-5712-704C-A084-616AE2DDAD45}" destId="{1D3129ED-5DC9-BD49-BCE9-28A5BE59292C}" srcOrd="3" destOrd="0" parTransId="{EF2CCEA8-964A-874D-9671-8F959B9E827A}" sibTransId="{3C477A12-8F9F-464B-A11F-05D1FC89A88E}"/>
    <dgm:cxn modelId="{ADD8B030-BE11-3F4A-8436-7C8AF5B8B2D7}" srcId="{16674D6B-5712-704C-A084-616AE2DDAD45}" destId="{34634519-0AD8-2847-972C-C04C4D045570}" srcOrd="0" destOrd="0" parTransId="{32F97FE0-F447-4E4D-A74C-1264265A038E}" sibTransId="{248F5659-D8F5-6041-8CE5-D29BC34B09E1}"/>
    <dgm:cxn modelId="{9809AE3A-3BBF-974F-9484-DD60D4E2EC91}" type="presOf" srcId="{3330FE03-8C22-BA47-AC8F-63E3B67E905E}" destId="{8EB894CC-B357-8149-B4E0-9801257A06E9}" srcOrd="0" destOrd="0" presId="urn:microsoft.com/office/officeart/2005/8/layout/vList2"/>
    <dgm:cxn modelId="{B70AB942-6824-5D4C-B1B5-84C609767CDA}" type="presOf" srcId="{B65F65B0-A55E-774B-955E-D13B82CC3978}" destId="{24E5022A-2A3C-A04D-B7BE-18317D24F99E}" srcOrd="0" destOrd="0" presId="urn:microsoft.com/office/officeart/2005/8/layout/vList2"/>
    <dgm:cxn modelId="{25722143-20EA-FC45-A19B-CE8BB0E14BB1}" type="presOf" srcId="{1D3129ED-5DC9-BD49-BCE9-28A5BE59292C}" destId="{BA0481DE-95A8-3E42-9F83-CDC1D31F3CC9}" srcOrd="0" destOrd="0" presId="urn:microsoft.com/office/officeart/2005/8/layout/vList2"/>
    <dgm:cxn modelId="{DAE30266-345C-C341-B8B7-D899DEC47760}" srcId="{16674D6B-5712-704C-A084-616AE2DDAD45}" destId="{B65F65B0-A55E-774B-955E-D13B82CC3978}" srcOrd="1" destOrd="0" parTransId="{B5C23BFE-FFA8-F147-BEFD-3AE3500BF4B3}" sibTransId="{6BA08E75-E7E2-694F-83C5-0D910B6347C7}"/>
    <dgm:cxn modelId="{EB51C3BC-1934-0C41-92F2-6272C093723F}" srcId="{80CCCBFD-632B-4846-8B2C-F29E9EBAB7A9}" destId="{684DCF77-9B04-EC41-A4F6-E99A6930D03F}" srcOrd="1" destOrd="0" parTransId="{7760FBC1-72EE-7341-80EA-7C7C7406A66F}" sibTransId="{6DB3982F-74D2-C444-B533-AADADFF85192}"/>
    <dgm:cxn modelId="{D1985DBE-B0A0-A046-96A1-12715EED0854}" srcId="{80CCCBFD-632B-4846-8B2C-F29E9EBAB7A9}" destId="{3330FE03-8C22-BA47-AC8F-63E3B67E905E}" srcOrd="0" destOrd="0" parTransId="{E4766416-EF8F-E641-BFCE-17A0256D32E2}" sibTransId="{A5D8A344-803A-E448-9EBE-FB02D79D1561}"/>
    <dgm:cxn modelId="{3EFA93E7-F6B2-9D4B-A39F-1DF38A7589C6}" type="presOf" srcId="{684DCF77-9B04-EC41-A4F6-E99A6930D03F}" destId="{8EB894CC-B357-8149-B4E0-9801257A06E9}" srcOrd="0" destOrd="1" presId="urn:microsoft.com/office/officeart/2005/8/layout/vList2"/>
    <dgm:cxn modelId="{CD6FA8EA-39B5-714A-9CF1-D05F33B33519}" type="presOf" srcId="{16674D6B-5712-704C-A084-616AE2DDAD45}" destId="{733A8DA6-2573-BA4D-A03A-D9B98E550839}" srcOrd="0" destOrd="0" presId="urn:microsoft.com/office/officeart/2005/8/layout/vList2"/>
    <dgm:cxn modelId="{CCC493F2-BE74-D84B-95ED-874D4AF92157}" srcId="{16674D6B-5712-704C-A084-616AE2DDAD45}" destId="{E3F6FD39-77E2-4E47-A779-73078886120D}" srcOrd="5" destOrd="0" parTransId="{685BAD8A-7B2B-064C-9B71-3F0E8F3E2230}" sibTransId="{1CF405A6-BCCD-1847-A4C0-DF20E1218FC4}"/>
    <dgm:cxn modelId="{6B0E9BF8-4943-F24A-B121-945A1E7D00FE}" srcId="{16674D6B-5712-704C-A084-616AE2DDAD45}" destId="{44CE3871-EF6F-F04A-87AF-C51A93B93B8D}" srcOrd="4" destOrd="0" parTransId="{0A061D44-3C5C-A343-A006-A38016964750}" sibTransId="{1F1F19B0-F7B7-094D-A69B-28E1862D06F5}"/>
    <dgm:cxn modelId="{FD5E7E42-B4F1-7946-B728-246F4702C425}" type="presParOf" srcId="{733A8DA6-2573-BA4D-A03A-D9B98E550839}" destId="{5BA944EF-5F59-FA45-82E8-CCF3C0F88DE8}" srcOrd="0" destOrd="0" presId="urn:microsoft.com/office/officeart/2005/8/layout/vList2"/>
    <dgm:cxn modelId="{F33FBFD3-9025-EF4C-90E9-CABFC20F2324}" type="presParOf" srcId="{733A8DA6-2573-BA4D-A03A-D9B98E550839}" destId="{67D02F5E-38E4-7545-9028-49F90E230635}" srcOrd="1" destOrd="0" presId="urn:microsoft.com/office/officeart/2005/8/layout/vList2"/>
    <dgm:cxn modelId="{8F576EF7-19CE-F046-83A0-2B04BE5C1C3A}" type="presParOf" srcId="{733A8DA6-2573-BA4D-A03A-D9B98E550839}" destId="{24E5022A-2A3C-A04D-B7BE-18317D24F99E}" srcOrd="2" destOrd="0" presId="urn:microsoft.com/office/officeart/2005/8/layout/vList2"/>
    <dgm:cxn modelId="{E1AFF78F-FE97-2347-BEEE-3B423D70EB6B}" type="presParOf" srcId="{733A8DA6-2573-BA4D-A03A-D9B98E550839}" destId="{883A4668-F0D1-8D48-9EBC-03142AC93764}" srcOrd="3" destOrd="0" presId="urn:microsoft.com/office/officeart/2005/8/layout/vList2"/>
    <dgm:cxn modelId="{620095EF-ABED-3045-A71E-A1F5A4CF61BE}" type="presParOf" srcId="{733A8DA6-2573-BA4D-A03A-D9B98E550839}" destId="{65E1724A-852C-CC4E-A28F-8ACB83DA3611}" srcOrd="4" destOrd="0" presId="urn:microsoft.com/office/officeart/2005/8/layout/vList2"/>
    <dgm:cxn modelId="{D91A7C35-2002-634E-AC7B-D60E4082EFA2}" type="presParOf" srcId="{733A8DA6-2573-BA4D-A03A-D9B98E550839}" destId="{8EB894CC-B357-8149-B4E0-9801257A06E9}" srcOrd="5" destOrd="0" presId="urn:microsoft.com/office/officeart/2005/8/layout/vList2"/>
    <dgm:cxn modelId="{D4458D9E-3378-2745-A439-B1444E727958}" type="presParOf" srcId="{733A8DA6-2573-BA4D-A03A-D9B98E550839}" destId="{BA0481DE-95A8-3E42-9F83-CDC1D31F3CC9}" srcOrd="6" destOrd="0" presId="urn:microsoft.com/office/officeart/2005/8/layout/vList2"/>
    <dgm:cxn modelId="{70CA0D55-E369-F743-B64A-A1C64C9252BA}" type="presParOf" srcId="{733A8DA6-2573-BA4D-A03A-D9B98E550839}" destId="{47176F93-DC97-CE4D-8131-ED082E29E56E}" srcOrd="7" destOrd="0" presId="urn:microsoft.com/office/officeart/2005/8/layout/vList2"/>
    <dgm:cxn modelId="{0D179BFB-276C-BA46-AA7E-A585A6E43DE4}" type="presParOf" srcId="{733A8DA6-2573-BA4D-A03A-D9B98E550839}" destId="{277F08E0-CAE2-3644-931B-E0617B939746}" srcOrd="8" destOrd="0" presId="urn:microsoft.com/office/officeart/2005/8/layout/vList2"/>
    <dgm:cxn modelId="{76CD84F3-C20D-E443-9F45-15053837C2E9}" type="presParOf" srcId="{733A8DA6-2573-BA4D-A03A-D9B98E550839}" destId="{503BCE01-1B62-FE47-A3DA-8ABD18EBD668}" srcOrd="9" destOrd="0" presId="urn:microsoft.com/office/officeart/2005/8/layout/vList2"/>
    <dgm:cxn modelId="{14C00BD3-8562-F84F-B085-12FC5D506999}" type="presParOf" srcId="{733A8DA6-2573-BA4D-A03A-D9B98E550839}" destId="{CA74AC43-51F3-D849-843D-BBEADE8FD068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BE921CC-61A8-9949-9282-93910057577F}" type="doc">
      <dgm:prSet loTypeId="urn:microsoft.com/office/officeart/2005/8/layout/list1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2811126-9913-7644-BBAF-58B981FD1FD6}">
      <dgm:prSet phldrT="[Text]"/>
      <dgm:spPr/>
      <dgm:t>
        <a:bodyPr/>
        <a:lstStyle/>
        <a:p>
          <a:r>
            <a:rPr lang="en-US" dirty="0"/>
            <a:t>Development Skills</a:t>
          </a:r>
        </a:p>
      </dgm:t>
    </dgm:pt>
    <dgm:pt modelId="{74D71955-A795-0A48-99E8-CDA7A894D635}" type="parTrans" cxnId="{4F5A9EDF-A531-E246-B0B2-5D54C73C57CA}">
      <dgm:prSet/>
      <dgm:spPr/>
      <dgm:t>
        <a:bodyPr/>
        <a:lstStyle/>
        <a:p>
          <a:endParaRPr lang="en-US"/>
        </a:p>
      </dgm:t>
    </dgm:pt>
    <dgm:pt modelId="{D169F8A0-440B-F44D-9DFD-1997CE20DFF2}" type="sibTrans" cxnId="{4F5A9EDF-A531-E246-B0B2-5D54C73C57CA}">
      <dgm:prSet/>
      <dgm:spPr/>
      <dgm:t>
        <a:bodyPr/>
        <a:lstStyle/>
        <a:p>
          <a:endParaRPr lang="en-US"/>
        </a:p>
      </dgm:t>
    </dgm:pt>
    <dgm:pt modelId="{DD054961-C46B-C34F-B0DB-FCAEE0F3F6E2}">
      <dgm:prSet phldrT="[Text]"/>
      <dgm:spPr/>
      <dgm:t>
        <a:bodyPr/>
        <a:lstStyle/>
        <a:p>
          <a:r>
            <a:rPr lang="en-US" dirty="0"/>
            <a:t>Team Work</a:t>
          </a:r>
        </a:p>
      </dgm:t>
    </dgm:pt>
    <dgm:pt modelId="{CF528D8B-C675-6743-8D40-4334BB513C4C}" type="parTrans" cxnId="{46C5F4FB-3AAC-2B42-A7D2-A540860F3F56}">
      <dgm:prSet/>
      <dgm:spPr/>
      <dgm:t>
        <a:bodyPr/>
        <a:lstStyle/>
        <a:p>
          <a:endParaRPr lang="en-US"/>
        </a:p>
      </dgm:t>
    </dgm:pt>
    <dgm:pt modelId="{7A3B299B-1691-4247-9D24-CD0F532B52F3}" type="sibTrans" cxnId="{46C5F4FB-3AAC-2B42-A7D2-A540860F3F56}">
      <dgm:prSet/>
      <dgm:spPr/>
      <dgm:t>
        <a:bodyPr/>
        <a:lstStyle/>
        <a:p>
          <a:endParaRPr lang="en-US"/>
        </a:p>
      </dgm:t>
    </dgm:pt>
    <dgm:pt modelId="{AE0F712B-426D-D049-8366-C93F391D28E7}">
      <dgm:prSet phldrT="[Text]"/>
      <dgm:spPr/>
      <dgm:t>
        <a:bodyPr/>
        <a:lstStyle/>
        <a:p>
          <a:r>
            <a:rPr lang="en-US" dirty="0"/>
            <a:t>Time Management</a:t>
          </a:r>
        </a:p>
      </dgm:t>
    </dgm:pt>
    <dgm:pt modelId="{90E4A1F5-ACE0-3C44-8C92-00651068C32C}" type="parTrans" cxnId="{9D785B90-5621-0C44-876B-DFCC8517259A}">
      <dgm:prSet/>
      <dgm:spPr/>
      <dgm:t>
        <a:bodyPr/>
        <a:lstStyle/>
        <a:p>
          <a:endParaRPr lang="en-US"/>
        </a:p>
      </dgm:t>
    </dgm:pt>
    <dgm:pt modelId="{1C7B16E6-2F5B-A74A-B090-DA66EE98BED1}" type="sibTrans" cxnId="{9D785B90-5621-0C44-876B-DFCC8517259A}">
      <dgm:prSet/>
      <dgm:spPr/>
      <dgm:t>
        <a:bodyPr/>
        <a:lstStyle/>
        <a:p>
          <a:endParaRPr lang="en-US"/>
        </a:p>
      </dgm:t>
    </dgm:pt>
    <dgm:pt modelId="{5C869222-0663-554C-87AD-80D9E13B4160}">
      <dgm:prSet phldrT="[Text]"/>
      <dgm:spPr/>
      <dgm:t>
        <a:bodyPr/>
        <a:lstStyle/>
        <a:p>
          <a:r>
            <a:rPr lang="en-US" dirty="0"/>
            <a:t>Software Development Life Cycle</a:t>
          </a:r>
        </a:p>
      </dgm:t>
    </dgm:pt>
    <dgm:pt modelId="{BCE8BC39-A7A9-ED49-8295-F8B2C0863B7F}" type="parTrans" cxnId="{E5F15AC5-FECB-364F-A089-14F73D0C69F6}">
      <dgm:prSet/>
      <dgm:spPr/>
      <dgm:t>
        <a:bodyPr/>
        <a:lstStyle/>
        <a:p>
          <a:endParaRPr lang="en-US"/>
        </a:p>
      </dgm:t>
    </dgm:pt>
    <dgm:pt modelId="{BDA3B293-882A-0242-9B4E-D8C0143068D9}" type="sibTrans" cxnId="{E5F15AC5-FECB-364F-A089-14F73D0C69F6}">
      <dgm:prSet/>
      <dgm:spPr/>
      <dgm:t>
        <a:bodyPr/>
        <a:lstStyle/>
        <a:p>
          <a:endParaRPr lang="en-US"/>
        </a:p>
      </dgm:t>
    </dgm:pt>
    <dgm:pt modelId="{B155E5CF-16F6-2C49-A7B7-6863693F35E9}" type="pres">
      <dgm:prSet presAssocID="{EBE921CC-61A8-9949-9282-93910057577F}" presName="linear" presStyleCnt="0">
        <dgm:presLayoutVars>
          <dgm:dir/>
          <dgm:animLvl val="lvl"/>
          <dgm:resizeHandles val="exact"/>
        </dgm:presLayoutVars>
      </dgm:prSet>
      <dgm:spPr/>
    </dgm:pt>
    <dgm:pt modelId="{1CCC3119-B37F-CA46-8386-AB1F291DC373}" type="pres">
      <dgm:prSet presAssocID="{D2811126-9913-7644-BBAF-58B981FD1FD6}" presName="parentLin" presStyleCnt="0"/>
      <dgm:spPr/>
    </dgm:pt>
    <dgm:pt modelId="{2DDAF2DC-BF34-7E4D-969D-7E77A647DB35}" type="pres">
      <dgm:prSet presAssocID="{D2811126-9913-7644-BBAF-58B981FD1FD6}" presName="parentLeftMargin" presStyleLbl="node1" presStyleIdx="0" presStyleCnt="4"/>
      <dgm:spPr/>
    </dgm:pt>
    <dgm:pt modelId="{0068F4A3-E090-4649-8871-00F02F498218}" type="pres">
      <dgm:prSet presAssocID="{D2811126-9913-7644-BBAF-58B981FD1FD6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CFE5434-5815-3544-A3DF-1FAACF08339C}" type="pres">
      <dgm:prSet presAssocID="{D2811126-9913-7644-BBAF-58B981FD1FD6}" presName="negativeSpace" presStyleCnt="0"/>
      <dgm:spPr/>
    </dgm:pt>
    <dgm:pt modelId="{AC302D20-56CE-3145-BE55-17E2F3C3A752}" type="pres">
      <dgm:prSet presAssocID="{D2811126-9913-7644-BBAF-58B981FD1FD6}" presName="childText" presStyleLbl="conFgAcc1" presStyleIdx="0" presStyleCnt="4">
        <dgm:presLayoutVars>
          <dgm:bulletEnabled val="1"/>
        </dgm:presLayoutVars>
      </dgm:prSet>
      <dgm:spPr/>
    </dgm:pt>
    <dgm:pt modelId="{0DA92A25-7F11-E543-A83E-C2A4D958B6DC}" type="pres">
      <dgm:prSet presAssocID="{D169F8A0-440B-F44D-9DFD-1997CE20DFF2}" presName="spaceBetweenRectangles" presStyleCnt="0"/>
      <dgm:spPr/>
    </dgm:pt>
    <dgm:pt modelId="{3758B9E8-9A7D-7643-8CD0-284943C2DAF8}" type="pres">
      <dgm:prSet presAssocID="{DD054961-C46B-C34F-B0DB-FCAEE0F3F6E2}" presName="parentLin" presStyleCnt="0"/>
      <dgm:spPr/>
    </dgm:pt>
    <dgm:pt modelId="{C072D273-CD59-D54A-A20B-99A9AAB60EDB}" type="pres">
      <dgm:prSet presAssocID="{DD054961-C46B-C34F-B0DB-FCAEE0F3F6E2}" presName="parentLeftMargin" presStyleLbl="node1" presStyleIdx="0" presStyleCnt="4"/>
      <dgm:spPr/>
    </dgm:pt>
    <dgm:pt modelId="{2840C139-F1DE-044B-B127-C8148B920C35}" type="pres">
      <dgm:prSet presAssocID="{DD054961-C46B-C34F-B0DB-FCAEE0F3F6E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516D4CFC-1AC0-214A-AEA6-16C257BE8589}" type="pres">
      <dgm:prSet presAssocID="{DD054961-C46B-C34F-B0DB-FCAEE0F3F6E2}" presName="negativeSpace" presStyleCnt="0"/>
      <dgm:spPr/>
    </dgm:pt>
    <dgm:pt modelId="{27E6E467-632D-8F4F-A5C0-28375EA57D5D}" type="pres">
      <dgm:prSet presAssocID="{DD054961-C46B-C34F-B0DB-FCAEE0F3F6E2}" presName="childText" presStyleLbl="conFgAcc1" presStyleIdx="1" presStyleCnt="4">
        <dgm:presLayoutVars>
          <dgm:bulletEnabled val="1"/>
        </dgm:presLayoutVars>
      </dgm:prSet>
      <dgm:spPr/>
    </dgm:pt>
    <dgm:pt modelId="{BD0F4D1A-61D9-D14C-87B1-8C93CA06585B}" type="pres">
      <dgm:prSet presAssocID="{7A3B299B-1691-4247-9D24-CD0F532B52F3}" presName="spaceBetweenRectangles" presStyleCnt="0"/>
      <dgm:spPr/>
    </dgm:pt>
    <dgm:pt modelId="{14C5865F-6D11-6248-A719-8C2936FC7CAE}" type="pres">
      <dgm:prSet presAssocID="{AE0F712B-426D-D049-8366-C93F391D28E7}" presName="parentLin" presStyleCnt="0"/>
      <dgm:spPr/>
    </dgm:pt>
    <dgm:pt modelId="{6408F040-BD10-1041-BD20-475DD4820B75}" type="pres">
      <dgm:prSet presAssocID="{AE0F712B-426D-D049-8366-C93F391D28E7}" presName="parentLeftMargin" presStyleLbl="node1" presStyleIdx="1" presStyleCnt="4"/>
      <dgm:spPr/>
    </dgm:pt>
    <dgm:pt modelId="{9E4AC48C-A545-6B42-A44A-A9C905569EFA}" type="pres">
      <dgm:prSet presAssocID="{AE0F712B-426D-D049-8366-C93F391D28E7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8C05FFE-1BDC-7943-AFB3-7D028C7E5109}" type="pres">
      <dgm:prSet presAssocID="{AE0F712B-426D-D049-8366-C93F391D28E7}" presName="negativeSpace" presStyleCnt="0"/>
      <dgm:spPr/>
    </dgm:pt>
    <dgm:pt modelId="{DFFFF6E3-D9CD-8845-90C1-8922AEBE0FA5}" type="pres">
      <dgm:prSet presAssocID="{AE0F712B-426D-D049-8366-C93F391D28E7}" presName="childText" presStyleLbl="conFgAcc1" presStyleIdx="2" presStyleCnt="4">
        <dgm:presLayoutVars>
          <dgm:bulletEnabled val="1"/>
        </dgm:presLayoutVars>
      </dgm:prSet>
      <dgm:spPr/>
    </dgm:pt>
    <dgm:pt modelId="{9B69CB58-455D-F541-B9BE-BFBCD6C2ADBE}" type="pres">
      <dgm:prSet presAssocID="{1C7B16E6-2F5B-A74A-B090-DA66EE98BED1}" presName="spaceBetweenRectangles" presStyleCnt="0"/>
      <dgm:spPr/>
    </dgm:pt>
    <dgm:pt modelId="{3932E4CD-E85C-044A-9BB7-8C7CBD9EBD85}" type="pres">
      <dgm:prSet presAssocID="{5C869222-0663-554C-87AD-80D9E13B4160}" presName="parentLin" presStyleCnt="0"/>
      <dgm:spPr/>
    </dgm:pt>
    <dgm:pt modelId="{6F656040-6455-3F47-BABE-DBD4FA63C55A}" type="pres">
      <dgm:prSet presAssocID="{5C869222-0663-554C-87AD-80D9E13B4160}" presName="parentLeftMargin" presStyleLbl="node1" presStyleIdx="2" presStyleCnt="4"/>
      <dgm:spPr/>
    </dgm:pt>
    <dgm:pt modelId="{B8E147D3-51C3-3A4A-926B-2385D5514930}" type="pres">
      <dgm:prSet presAssocID="{5C869222-0663-554C-87AD-80D9E13B4160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779976B1-746B-144D-9C20-6BE6E1FC56DE}" type="pres">
      <dgm:prSet presAssocID="{5C869222-0663-554C-87AD-80D9E13B4160}" presName="negativeSpace" presStyleCnt="0"/>
      <dgm:spPr/>
    </dgm:pt>
    <dgm:pt modelId="{AACB5EB9-06E0-2E4D-B9B0-B017244A3760}" type="pres">
      <dgm:prSet presAssocID="{5C869222-0663-554C-87AD-80D9E13B4160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8C590318-DAB7-6742-9EAC-4462D009DAF4}" type="presOf" srcId="{DD054961-C46B-C34F-B0DB-FCAEE0F3F6E2}" destId="{C072D273-CD59-D54A-A20B-99A9AAB60EDB}" srcOrd="0" destOrd="0" presId="urn:microsoft.com/office/officeart/2005/8/layout/list1"/>
    <dgm:cxn modelId="{753F5B18-BD35-8D49-8C2B-81F36BA4C266}" type="presOf" srcId="{AE0F712B-426D-D049-8366-C93F391D28E7}" destId="{6408F040-BD10-1041-BD20-475DD4820B75}" srcOrd="0" destOrd="0" presId="urn:microsoft.com/office/officeart/2005/8/layout/list1"/>
    <dgm:cxn modelId="{52BA7971-73BD-094F-9004-9CC4A9E45705}" type="presOf" srcId="{D2811126-9913-7644-BBAF-58B981FD1FD6}" destId="{2DDAF2DC-BF34-7E4D-969D-7E77A647DB35}" srcOrd="0" destOrd="0" presId="urn:microsoft.com/office/officeart/2005/8/layout/list1"/>
    <dgm:cxn modelId="{1C87358D-AB79-694D-B3E2-648611CBE27F}" type="presOf" srcId="{5C869222-0663-554C-87AD-80D9E13B4160}" destId="{B8E147D3-51C3-3A4A-926B-2385D5514930}" srcOrd="1" destOrd="0" presId="urn:microsoft.com/office/officeart/2005/8/layout/list1"/>
    <dgm:cxn modelId="{9D785B90-5621-0C44-876B-DFCC8517259A}" srcId="{EBE921CC-61A8-9949-9282-93910057577F}" destId="{AE0F712B-426D-D049-8366-C93F391D28E7}" srcOrd="2" destOrd="0" parTransId="{90E4A1F5-ACE0-3C44-8C92-00651068C32C}" sibTransId="{1C7B16E6-2F5B-A74A-B090-DA66EE98BED1}"/>
    <dgm:cxn modelId="{8AC4F7A7-B15C-1F41-81B9-946B9C8EB069}" type="presOf" srcId="{DD054961-C46B-C34F-B0DB-FCAEE0F3F6E2}" destId="{2840C139-F1DE-044B-B127-C8148B920C35}" srcOrd="1" destOrd="0" presId="urn:microsoft.com/office/officeart/2005/8/layout/list1"/>
    <dgm:cxn modelId="{56DED4C3-7F99-9F4A-9B7C-8B306FDB0A9E}" type="presOf" srcId="{D2811126-9913-7644-BBAF-58B981FD1FD6}" destId="{0068F4A3-E090-4649-8871-00F02F498218}" srcOrd="1" destOrd="0" presId="urn:microsoft.com/office/officeart/2005/8/layout/list1"/>
    <dgm:cxn modelId="{E5F15AC5-FECB-364F-A089-14F73D0C69F6}" srcId="{EBE921CC-61A8-9949-9282-93910057577F}" destId="{5C869222-0663-554C-87AD-80D9E13B4160}" srcOrd="3" destOrd="0" parTransId="{BCE8BC39-A7A9-ED49-8295-F8B2C0863B7F}" sibTransId="{BDA3B293-882A-0242-9B4E-D8C0143068D9}"/>
    <dgm:cxn modelId="{897627CB-D586-654B-B841-D6B1317ADA80}" type="presOf" srcId="{AE0F712B-426D-D049-8366-C93F391D28E7}" destId="{9E4AC48C-A545-6B42-A44A-A9C905569EFA}" srcOrd="1" destOrd="0" presId="urn:microsoft.com/office/officeart/2005/8/layout/list1"/>
    <dgm:cxn modelId="{C6437CD8-6DF4-384C-A716-4B3D04E53F65}" type="presOf" srcId="{EBE921CC-61A8-9949-9282-93910057577F}" destId="{B155E5CF-16F6-2C49-A7B7-6863693F35E9}" srcOrd="0" destOrd="0" presId="urn:microsoft.com/office/officeart/2005/8/layout/list1"/>
    <dgm:cxn modelId="{4F5A9EDF-A531-E246-B0B2-5D54C73C57CA}" srcId="{EBE921CC-61A8-9949-9282-93910057577F}" destId="{D2811126-9913-7644-BBAF-58B981FD1FD6}" srcOrd="0" destOrd="0" parTransId="{74D71955-A795-0A48-99E8-CDA7A894D635}" sibTransId="{D169F8A0-440B-F44D-9DFD-1997CE20DFF2}"/>
    <dgm:cxn modelId="{5F2687F1-005B-8B47-AFAB-98DB14D749E5}" type="presOf" srcId="{5C869222-0663-554C-87AD-80D9E13B4160}" destId="{6F656040-6455-3F47-BABE-DBD4FA63C55A}" srcOrd="0" destOrd="0" presId="urn:microsoft.com/office/officeart/2005/8/layout/list1"/>
    <dgm:cxn modelId="{46C5F4FB-3AAC-2B42-A7D2-A540860F3F56}" srcId="{EBE921CC-61A8-9949-9282-93910057577F}" destId="{DD054961-C46B-C34F-B0DB-FCAEE0F3F6E2}" srcOrd="1" destOrd="0" parTransId="{CF528D8B-C675-6743-8D40-4334BB513C4C}" sibTransId="{7A3B299B-1691-4247-9D24-CD0F532B52F3}"/>
    <dgm:cxn modelId="{A7A8C9D4-1CC3-A445-9893-966517AEB2A8}" type="presParOf" srcId="{B155E5CF-16F6-2C49-A7B7-6863693F35E9}" destId="{1CCC3119-B37F-CA46-8386-AB1F291DC373}" srcOrd="0" destOrd="0" presId="urn:microsoft.com/office/officeart/2005/8/layout/list1"/>
    <dgm:cxn modelId="{E58D90BE-2A86-F048-AFF0-BE78C9B058C6}" type="presParOf" srcId="{1CCC3119-B37F-CA46-8386-AB1F291DC373}" destId="{2DDAF2DC-BF34-7E4D-969D-7E77A647DB35}" srcOrd="0" destOrd="0" presId="urn:microsoft.com/office/officeart/2005/8/layout/list1"/>
    <dgm:cxn modelId="{50A91969-7A11-5747-BC85-8D58AF5982E8}" type="presParOf" srcId="{1CCC3119-B37F-CA46-8386-AB1F291DC373}" destId="{0068F4A3-E090-4649-8871-00F02F498218}" srcOrd="1" destOrd="0" presId="urn:microsoft.com/office/officeart/2005/8/layout/list1"/>
    <dgm:cxn modelId="{3A8F3FA2-178C-5440-82D4-0DDA41013974}" type="presParOf" srcId="{B155E5CF-16F6-2C49-A7B7-6863693F35E9}" destId="{3CFE5434-5815-3544-A3DF-1FAACF08339C}" srcOrd="1" destOrd="0" presId="urn:microsoft.com/office/officeart/2005/8/layout/list1"/>
    <dgm:cxn modelId="{26615399-2117-6546-8FE9-728A57E98BC9}" type="presParOf" srcId="{B155E5CF-16F6-2C49-A7B7-6863693F35E9}" destId="{AC302D20-56CE-3145-BE55-17E2F3C3A752}" srcOrd="2" destOrd="0" presId="urn:microsoft.com/office/officeart/2005/8/layout/list1"/>
    <dgm:cxn modelId="{BC8C5498-91CC-AE4F-8886-8B36C161A96D}" type="presParOf" srcId="{B155E5CF-16F6-2C49-A7B7-6863693F35E9}" destId="{0DA92A25-7F11-E543-A83E-C2A4D958B6DC}" srcOrd="3" destOrd="0" presId="urn:microsoft.com/office/officeart/2005/8/layout/list1"/>
    <dgm:cxn modelId="{878CD4EF-7583-D844-8FEC-DE1FBC99F435}" type="presParOf" srcId="{B155E5CF-16F6-2C49-A7B7-6863693F35E9}" destId="{3758B9E8-9A7D-7643-8CD0-284943C2DAF8}" srcOrd="4" destOrd="0" presId="urn:microsoft.com/office/officeart/2005/8/layout/list1"/>
    <dgm:cxn modelId="{E1113F89-4421-DC4B-87F5-CBB1318255B8}" type="presParOf" srcId="{3758B9E8-9A7D-7643-8CD0-284943C2DAF8}" destId="{C072D273-CD59-D54A-A20B-99A9AAB60EDB}" srcOrd="0" destOrd="0" presId="urn:microsoft.com/office/officeart/2005/8/layout/list1"/>
    <dgm:cxn modelId="{E84E6A91-EB36-3749-AC4D-0261CA127756}" type="presParOf" srcId="{3758B9E8-9A7D-7643-8CD0-284943C2DAF8}" destId="{2840C139-F1DE-044B-B127-C8148B920C35}" srcOrd="1" destOrd="0" presId="urn:microsoft.com/office/officeart/2005/8/layout/list1"/>
    <dgm:cxn modelId="{304B28BC-F6DC-024A-9E00-B689E48B04A2}" type="presParOf" srcId="{B155E5CF-16F6-2C49-A7B7-6863693F35E9}" destId="{516D4CFC-1AC0-214A-AEA6-16C257BE8589}" srcOrd="5" destOrd="0" presId="urn:microsoft.com/office/officeart/2005/8/layout/list1"/>
    <dgm:cxn modelId="{60741FF1-263E-0642-95D2-C99BDA3BFBB6}" type="presParOf" srcId="{B155E5CF-16F6-2C49-A7B7-6863693F35E9}" destId="{27E6E467-632D-8F4F-A5C0-28375EA57D5D}" srcOrd="6" destOrd="0" presId="urn:microsoft.com/office/officeart/2005/8/layout/list1"/>
    <dgm:cxn modelId="{26A73387-BA04-E64F-8920-0F2D766DDFE5}" type="presParOf" srcId="{B155E5CF-16F6-2C49-A7B7-6863693F35E9}" destId="{BD0F4D1A-61D9-D14C-87B1-8C93CA06585B}" srcOrd="7" destOrd="0" presId="urn:microsoft.com/office/officeart/2005/8/layout/list1"/>
    <dgm:cxn modelId="{DE9A5261-AF92-3349-B389-D9A01776F325}" type="presParOf" srcId="{B155E5CF-16F6-2C49-A7B7-6863693F35E9}" destId="{14C5865F-6D11-6248-A719-8C2936FC7CAE}" srcOrd="8" destOrd="0" presId="urn:microsoft.com/office/officeart/2005/8/layout/list1"/>
    <dgm:cxn modelId="{E65B193E-3DB7-164F-A95A-FED6F2ACF67D}" type="presParOf" srcId="{14C5865F-6D11-6248-A719-8C2936FC7CAE}" destId="{6408F040-BD10-1041-BD20-475DD4820B75}" srcOrd="0" destOrd="0" presId="urn:microsoft.com/office/officeart/2005/8/layout/list1"/>
    <dgm:cxn modelId="{933E9C4C-1CAC-C242-A69F-9B07F8DBFD96}" type="presParOf" srcId="{14C5865F-6D11-6248-A719-8C2936FC7CAE}" destId="{9E4AC48C-A545-6B42-A44A-A9C905569EFA}" srcOrd="1" destOrd="0" presId="urn:microsoft.com/office/officeart/2005/8/layout/list1"/>
    <dgm:cxn modelId="{D2C15A9C-DAC9-9D4D-8031-FFB834F78207}" type="presParOf" srcId="{B155E5CF-16F6-2C49-A7B7-6863693F35E9}" destId="{A8C05FFE-1BDC-7943-AFB3-7D028C7E5109}" srcOrd="9" destOrd="0" presId="urn:microsoft.com/office/officeart/2005/8/layout/list1"/>
    <dgm:cxn modelId="{6D14637F-E81D-B24D-946B-DC63372B886B}" type="presParOf" srcId="{B155E5CF-16F6-2C49-A7B7-6863693F35E9}" destId="{DFFFF6E3-D9CD-8845-90C1-8922AEBE0FA5}" srcOrd="10" destOrd="0" presId="urn:microsoft.com/office/officeart/2005/8/layout/list1"/>
    <dgm:cxn modelId="{A382727C-9962-E147-8D10-B1C153037E43}" type="presParOf" srcId="{B155E5CF-16F6-2C49-A7B7-6863693F35E9}" destId="{9B69CB58-455D-F541-B9BE-BFBCD6C2ADBE}" srcOrd="11" destOrd="0" presId="urn:microsoft.com/office/officeart/2005/8/layout/list1"/>
    <dgm:cxn modelId="{E3069A9A-FBA1-6B46-8C54-DE054E2F418A}" type="presParOf" srcId="{B155E5CF-16F6-2C49-A7B7-6863693F35E9}" destId="{3932E4CD-E85C-044A-9BB7-8C7CBD9EBD85}" srcOrd="12" destOrd="0" presId="urn:microsoft.com/office/officeart/2005/8/layout/list1"/>
    <dgm:cxn modelId="{C3300A1B-0CEF-8642-9654-27854AFE165A}" type="presParOf" srcId="{3932E4CD-E85C-044A-9BB7-8C7CBD9EBD85}" destId="{6F656040-6455-3F47-BABE-DBD4FA63C55A}" srcOrd="0" destOrd="0" presId="urn:microsoft.com/office/officeart/2005/8/layout/list1"/>
    <dgm:cxn modelId="{DE2468F4-A4B5-E846-9E2C-0D890819AA91}" type="presParOf" srcId="{3932E4CD-E85C-044A-9BB7-8C7CBD9EBD85}" destId="{B8E147D3-51C3-3A4A-926B-2385D5514930}" srcOrd="1" destOrd="0" presId="urn:microsoft.com/office/officeart/2005/8/layout/list1"/>
    <dgm:cxn modelId="{37540F15-1457-A743-B4E8-E2777D3E4F11}" type="presParOf" srcId="{B155E5CF-16F6-2C49-A7B7-6863693F35E9}" destId="{779976B1-746B-144D-9C20-6BE6E1FC56DE}" srcOrd="13" destOrd="0" presId="urn:microsoft.com/office/officeart/2005/8/layout/list1"/>
    <dgm:cxn modelId="{83DC5F63-2D2B-BD4F-BF7C-5A0CD353A6FE}" type="presParOf" srcId="{B155E5CF-16F6-2C49-A7B7-6863693F35E9}" destId="{AACB5EB9-06E0-2E4D-B9B0-B017244A3760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3719DC7-1A5D-6540-9C9E-3AD7559A6B93}" type="doc">
      <dgm:prSet loTypeId="urn:microsoft.com/office/officeart/2005/8/layout/list1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818F233-8FB1-EA4F-AB6A-0A8701E8305D}">
      <dgm:prSet phldrT="[Text]"/>
      <dgm:spPr/>
      <dgm:t>
        <a:bodyPr/>
        <a:lstStyle/>
        <a:p>
          <a:r>
            <a:rPr lang="en-US" dirty="0" err="1"/>
            <a:t>IngSpector</a:t>
          </a:r>
          <a:r>
            <a:rPr lang="en-US" dirty="0"/>
            <a:t> Development</a:t>
          </a:r>
        </a:p>
      </dgm:t>
    </dgm:pt>
    <dgm:pt modelId="{4043EB02-9824-D04D-AA3D-6A9062D1B927}" type="parTrans" cxnId="{40DCDA1A-F624-5749-920F-933C181DA023}">
      <dgm:prSet/>
      <dgm:spPr/>
      <dgm:t>
        <a:bodyPr/>
        <a:lstStyle/>
        <a:p>
          <a:endParaRPr lang="en-US"/>
        </a:p>
      </dgm:t>
    </dgm:pt>
    <dgm:pt modelId="{E7CA9FD7-A596-2645-AC71-097D7E09A696}" type="sibTrans" cxnId="{40DCDA1A-F624-5749-920F-933C181DA023}">
      <dgm:prSet/>
      <dgm:spPr/>
      <dgm:t>
        <a:bodyPr/>
        <a:lstStyle/>
        <a:p>
          <a:endParaRPr lang="en-US"/>
        </a:p>
      </dgm:t>
    </dgm:pt>
    <dgm:pt modelId="{A4F6710C-585A-E443-B951-4C3C6D754243}">
      <dgm:prSet phldrT="[Text]"/>
      <dgm:spPr/>
      <dgm:t>
        <a:bodyPr/>
        <a:lstStyle/>
        <a:p>
          <a:r>
            <a:rPr lang="en-US" dirty="0"/>
            <a:t>Room For Improvement</a:t>
          </a:r>
        </a:p>
      </dgm:t>
    </dgm:pt>
    <dgm:pt modelId="{B99B026F-C59A-714B-8EB8-6E7A6F595741}" type="parTrans" cxnId="{8F8F1A8A-E2F9-8741-857F-5AD7696A1F0A}">
      <dgm:prSet/>
      <dgm:spPr/>
      <dgm:t>
        <a:bodyPr/>
        <a:lstStyle/>
        <a:p>
          <a:endParaRPr lang="en-US"/>
        </a:p>
      </dgm:t>
    </dgm:pt>
    <dgm:pt modelId="{2E805198-FBB3-4348-88BA-069B54A6F23D}" type="sibTrans" cxnId="{8F8F1A8A-E2F9-8741-857F-5AD7696A1F0A}">
      <dgm:prSet/>
      <dgm:spPr/>
      <dgm:t>
        <a:bodyPr/>
        <a:lstStyle/>
        <a:p>
          <a:endParaRPr lang="en-US"/>
        </a:p>
      </dgm:t>
    </dgm:pt>
    <dgm:pt modelId="{1BA6A36C-D549-F548-AD96-00B342E7E1A2}">
      <dgm:prSet phldrT="[Text]"/>
      <dgm:spPr/>
      <dgm:t>
        <a:bodyPr/>
        <a:lstStyle/>
        <a:p>
          <a:r>
            <a:rPr lang="en-US" dirty="0"/>
            <a:t>Limitations</a:t>
          </a:r>
        </a:p>
      </dgm:t>
    </dgm:pt>
    <dgm:pt modelId="{F310ADD2-9CDB-4D43-98D0-380C0B2C0462}" type="sibTrans" cxnId="{0B963727-F193-0A48-B263-4F03572A5147}">
      <dgm:prSet/>
      <dgm:spPr/>
      <dgm:t>
        <a:bodyPr/>
        <a:lstStyle/>
        <a:p>
          <a:endParaRPr lang="en-US"/>
        </a:p>
      </dgm:t>
    </dgm:pt>
    <dgm:pt modelId="{F6163EE1-100E-D94F-8328-DCC329E602BF}" type="parTrans" cxnId="{0B963727-F193-0A48-B263-4F03572A5147}">
      <dgm:prSet/>
      <dgm:spPr/>
      <dgm:t>
        <a:bodyPr/>
        <a:lstStyle/>
        <a:p>
          <a:endParaRPr lang="en-US"/>
        </a:p>
      </dgm:t>
    </dgm:pt>
    <dgm:pt modelId="{DA278D0A-A6C4-E74B-835B-70019D11F0C0}">
      <dgm:prSet phldrT="[Text]"/>
      <dgm:spPr/>
      <dgm:t>
        <a:bodyPr/>
        <a:lstStyle/>
        <a:p>
          <a:r>
            <a:rPr lang="en-US" dirty="0"/>
            <a:t>Business Probability</a:t>
          </a:r>
        </a:p>
      </dgm:t>
    </dgm:pt>
    <dgm:pt modelId="{CC6863E4-2997-9140-8658-324625E04B31}" type="parTrans" cxnId="{CB226871-C351-F841-B93F-41DB97B342D4}">
      <dgm:prSet/>
      <dgm:spPr/>
      <dgm:t>
        <a:bodyPr/>
        <a:lstStyle/>
        <a:p>
          <a:endParaRPr lang="en-US"/>
        </a:p>
      </dgm:t>
    </dgm:pt>
    <dgm:pt modelId="{EC5092DE-5AFC-3542-9FA2-F292477FD262}" type="sibTrans" cxnId="{CB226871-C351-F841-B93F-41DB97B342D4}">
      <dgm:prSet/>
      <dgm:spPr/>
      <dgm:t>
        <a:bodyPr/>
        <a:lstStyle/>
        <a:p>
          <a:endParaRPr lang="en-US"/>
        </a:p>
      </dgm:t>
    </dgm:pt>
    <dgm:pt modelId="{A5310C8B-1A74-FC41-BE8F-520F9050567C}" type="pres">
      <dgm:prSet presAssocID="{E3719DC7-1A5D-6540-9C9E-3AD7559A6B93}" presName="linear" presStyleCnt="0">
        <dgm:presLayoutVars>
          <dgm:dir/>
          <dgm:animLvl val="lvl"/>
          <dgm:resizeHandles val="exact"/>
        </dgm:presLayoutVars>
      </dgm:prSet>
      <dgm:spPr/>
    </dgm:pt>
    <dgm:pt modelId="{B475783B-0118-6846-8F06-52E5E04966A1}" type="pres">
      <dgm:prSet presAssocID="{6818F233-8FB1-EA4F-AB6A-0A8701E8305D}" presName="parentLin" presStyleCnt="0"/>
      <dgm:spPr/>
    </dgm:pt>
    <dgm:pt modelId="{BBB55A48-7BC2-0443-9CC8-76D1FDE5FF6B}" type="pres">
      <dgm:prSet presAssocID="{6818F233-8FB1-EA4F-AB6A-0A8701E8305D}" presName="parentLeftMargin" presStyleLbl="node1" presStyleIdx="0" presStyleCnt="4"/>
      <dgm:spPr/>
    </dgm:pt>
    <dgm:pt modelId="{1FB0774B-9D6C-9848-A75A-BA0AABED4B19}" type="pres">
      <dgm:prSet presAssocID="{6818F233-8FB1-EA4F-AB6A-0A8701E8305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1C96533-A719-144A-A780-327FD70098BD}" type="pres">
      <dgm:prSet presAssocID="{6818F233-8FB1-EA4F-AB6A-0A8701E8305D}" presName="negativeSpace" presStyleCnt="0"/>
      <dgm:spPr/>
    </dgm:pt>
    <dgm:pt modelId="{4FCC1D94-24F3-1949-9100-F4CB8802B1CE}" type="pres">
      <dgm:prSet presAssocID="{6818F233-8FB1-EA4F-AB6A-0A8701E8305D}" presName="childText" presStyleLbl="conFgAcc1" presStyleIdx="0" presStyleCnt="4">
        <dgm:presLayoutVars>
          <dgm:bulletEnabled val="1"/>
        </dgm:presLayoutVars>
      </dgm:prSet>
      <dgm:spPr/>
    </dgm:pt>
    <dgm:pt modelId="{34EA9E53-2321-4A43-873D-464BE0AE63D8}" type="pres">
      <dgm:prSet presAssocID="{E7CA9FD7-A596-2645-AC71-097D7E09A696}" presName="spaceBetweenRectangles" presStyleCnt="0"/>
      <dgm:spPr/>
    </dgm:pt>
    <dgm:pt modelId="{537BD82D-65BB-1242-BA61-19BFB6B5449A}" type="pres">
      <dgm:prSet presAssocID="{1BA6A36C-D549-F548-AD96-00B342E7E1A2}" presName="parentLin" presStyleCnt="0"/>
      <dgm:spPr/>
    </dgm:pt>
    <dgm:pt modelId="{427F7E2E-14BC-5448-9249-D754681AEEDE}" type="pres">
      <dgm:prSet presAssocID="{1BA6A36C-D549-F548-AD96-00B342E7E1A2}" presName="parentLeftMargin" presStyleLbl="node1" presStyleIdx="0" presStyleCnt="4"/>
      <dgm:spPr/>
    </dgm:pt>
    <dgm:pt modelId="{A6F4517D-2CFA-C54A-88EE-3C590DBEB4B5}" type="pres">
      <dgm:prSet presAssocID="{1BA6A36C-D549-F548-AD96-00B342E7E1A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ACAF9DE-CAA1-E44C-86D4-603A36E8AF17}" type="pres">
      <dgm:prSet presAssocID="{1BA6A36C-D549-F548-AD96-00B342E7E1A2}" presName="negativeSpace" presStyleCnt="0"/>
      <dgm:spPr/>
    </dgm:pt>
    <dgm:pt modelId="{F94250F8-8863-2D41-A8ED-77F6FFE44C7A}" type="pres">
      <dgm:prSet presAssocID="{1BA6A36C-D549-F548-AD96-00B342E7E1A2}" presName="childText" presStyleLbl="conFgAcc1" presStyleIdx="1" presStyleCnt="4">
        <dgm:presLayoutVars>
          <dgm:bulletEnabled val="1"/>
        </dgm:presLayoutVars>
      </dgm:prSet>
      <dgm:spPr/>
    </dgm:pt>
    <dgm:pt modelId="{85322CE2-DBE5-B14B-8E6E-FF195F44ED6B}" type="pres">
      <dgm:prSet presAssocID="{F310ADD2-9CDB-4D43-98D0-380C0B2C0462}" presName="spaceBetweenRectangles" presStyleCnt="0"/>
      <dgm:spPr/>
    </dgm:pt>
    <dgm:pt modelId="{F09498B6-8C67-CF46-9B30-5C0123292056}" type="pres">
      <dgm:prSet presAssocID="{A4F6710C-585A-E443-B951-4C3C6D754243}" presName="parentLin" presStyleCnt="0"/>
      <dgm:spPr/>
    </dgm:pt>
    <dgm:pt modelId="{FBBF203C-4F82-914C-B1CD-B488F4FB0FDF}" type="pres">
      <dgm:prSet presAssocID="{A4F6710C-585A-E443-B951-4C3C6D754243}" presName="parentLeftMargin" presStyleLbl="node1" presStyleIdx="1" presStyleCnt="4"/>
      <dgm:spPr/>
    </dgm:pt>
    <dgm:pt modelId="{52975AE4-AFAF-F847-914B-8ADDEB86E9D8}" type="pres">
      <dgm:prSet presAssocID="{A4F6710C-585A-E443-B951-4C3C6D754243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1336899C-3D84-2140-B398-57DEC66E51ED}" type="pres">
      <dgm:prSet presAssocID="{A4F6710C-585A-E443-B951-4C3C6D754243}" presName="negativeSpace" presStyleCnt="0"/>
      <dgm:spPr/>
    </dgm:pt>
    <dgm:pt modelId="{36F1D124-529F-B84D-9684-9647D802DA0B}" type="pres">
      <dgm:prSet presAssocID="{A4F6710C-585A-E443-B951-4C3C6D754243}" presName="childText" presStyleLbl="conFgAcc1" presStyleIdx="2" presStyleCnt="4">
        <dgm:presLayoutVars>
          <dgm:bulletEnabled val="1"/>
        </dgm:presLayoutVars>
      </dgm:prSet>
      <dgm:spPr/>
    </dgm:pt>
    <dgm:pt modelId="{FCD2DEF6-3ECC-D64A-A3D1-28E3DB2E1668}" type="pres">
      <dgm:prSet presAssocID="{2E805198-FBB3-4348-88BA-069B54A6F23D}" presName="spaceBetweenRectangles" presStyleCnt="0"/>
      <dgm:spPr/>
    </dgm:pt>
    <dgm:pt modelId="{5F747DBD-5599-F548-BA62-BC3F7B08B24F}" type="pres">
      <dgm:prSet presAssocID="{DA278D0A-A6C4-E74B-835B-70019D11F0C0}" presName="parentLin" presStyleCnt="0"/>
      <dgm:spPr/>
    </dgm:pt>
    <dgm:pt modelId="{EF3EB2AF-461B-7642-824F-B78718A793CB}" type="pres">
      <dgm:prSet presAssocID="{DA278D0A-A6C4-E74B-835B-70019D11F0C0}" presName="parentLeftMargin" presStyleLbl="node1" presStyleIdx="2" presStyleCnt="4"/>
      <dgm:spPr/>
    </dgm:pt>
    <dgm:pt modelId="{695938D8-F741-BF45-A4CA-F4A052134D5F}" type="pres">
      <dgm:prSet presAssocID="{DA278D0A-A6C4-E74B-835B-70019D11F0C0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0447A639-3EBB-824C-8D58-47F3B7CB24EA}" type="pres">
      <dgm:prSet presAssocID="{DA278D0A-A6C4-E74B-835B-70019D11F0C0}" presName="negativeSpace" presStyleCnt="0"/>
      <dgm:spPr/>
    </dgm:pt>
    <dgm:pt modelId="{9DFAF1E3-7206-DE4F-94BA-56F49C18CE04}" type="pres">
      <dgm:prSet presAssocID="{DA278D0A-A6C4-E74B-835B-70019D11F0C0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2622F802-FC76-C34F-B8CA-C2C1F4826486}" type="presOf" srcId="{DA278D0A-A6C4-E74B-835B-70019D11F0C0}" destId="{695938D8-F741-BF45-A4CA-F4A052134D5F}" srcOrd="1" destOrd="0" presId="urn:microsoft.com/office/officeart/2005/8/layout/list1"/>
    <dgm:cxn modelId="{40DCDA1A-F624-5749-920F-933C181DA023}" srcId="{E3719DC7-1A5D-6540-9C9E-3AD7559A6B93}" destId="{6818F233-8FB1-EA4F-AB6A-0A8701E8305D}" srcOrd="0" destOrd="0" parTransId="{4043EB02-9824-D04D-AA3D-6A9062D1B927}" sibTransId="{E7CA9FD7-A596-2645-AC71-097D7E09A696}"/>
    <dgm:cxn modelId="{0B963727-F193-0A48-B263-4F03572A5147}" srcId="{E3719DC7-1A5D-6540-9C9E-3AD7559A6B93}" destId="{1BA6A36C-D549-F548-AD96-00B342E7E1A2}" srcOrd="1" destOrd="0" parTransId="{F6163EE1-100E-D94F-8328-DCC329E602BF}" sibTransId="{F310ADD2-9CDB-4D43-98D0-380C0B2C0462}"/>
    <dgm:cxn modelId="{9409893D-BD3B-8C4C-AFA8-F7E637301F30}" type="presOf" srcId="{DA278D0A-A6C4-E74B-835B-70019D11F0C0}" destId="{EF3EB2AF-461B-7642-824F-B78718A793CB}" srcOrd="0" destOrd="0" presId="urn:microsoft.com/office/officeart/2005/8/layout/list1"/>
    <dgm:cxn modelId="{2DE2CF3E-E246-0B49-9663-E52B5B4A2AB8}" type="presOf" srcId="{A4F6710C-585A-E443-B951-4C3C6D754243}" destId="{FBBF203C-4F82-914C-B1CD-B488F4FB0FDF}" srcOrd="0" destOrd="0" presId="urn:microsoft.com/office/officeart/2005/8/layout/list1"/>
    <dgm:cxn modelId="{C0A6324C-67C9-CF49-ABE7-BBCA82B084AF}" type="presOf" srcId="{E3719DC7-1A5D-6540-9C9E-3AD7559A6B93}" destId="{A5310C8B-1A74-FC41-BE8F-520F9050567C}" srcOrd="0" destOrd="0" presId="urn:microsoft.com/office/officeart/2005/8/layout/list1"/>
    <dgm:cxn modelId="{CB226871-C351-F841-B93F-41DB97B342D4}" srcId="{E3719DC7-1A5D-6540-9C9E-3AD7559A6B93}" destId="{DA278D0A-A6C4-E74B-835B-70019D11F0C0}" srcOrd="3" destOrd="0" parTransId="{CC6863E4-2997-9140-8658-324625E04B31}" sibTransId="{EC5092DE-5AFC-3542-9FA2-F292477FD262}"/>
    <dgm:cxn modelId="{AC175C7B-5073-9943-BBAB-45D5F7B3819E}" type="presOf" srcId="{1BA6A36C-D549-F548-AD96-00B342E7E1A2}" destId="{427F7E2E-14BC-5448-9249-D754681AEEDE}" srcOrd="0" destOrd="0" presId="urn:microsoft.com/office/officeart/2005/8/layout/list1"/>
    <dgm:cxn modelId="{9611797C-6AE3-BE47-9519-D4959DFE078F}" type="presOf" srcId="{6818F233-8FB1-EA4F-AB6A-0A8701E8305D}" destId="{BBB55A48-7BC2-0443-9CC8-76D1FDE5FF6B}" srcOrd="0" destOrd="0" presId="urn:microsoft.com/office/officeart/2005/8/layout/list1"/>
    <dgm:cxn modelId="{8E318A88-5400-254C-86CE-1787DF1D07D8}" type="presOf" srcId="{6818F233-8FB1-EA4F-AB6A-0A8701E8305D}" destId="{1FB0774B-9D6C-9848-A75A-BA0AABED4B19}" srcOrd="1" destOrd="0" presId="urn:microsoft.com/office/officeart/2005/8/layout/list1"/>
    <dgm:cxn modelId="{8F8F1A8A-E2F9-8741-857F-5AD7696A1F0A}" srcId="{E3719DC7-1A5D-6540-9C9E-3AD7559A6B93}" destId="{A4F6710C-585A-E443-B951-4C3C6D754243}" srcOrd="2" destOrd="0" parTransId="{B99B026F-C59A-714B-8EB8-6E7A6F595741}" sibTransId="{2E805198-FBB3-4348-88BA-069B54A6F23D}"/>
    <dgm:cxn modelId="{7A6091FE-AA4C-A942-BC95-6BEFEBB9A1D1}" type="presOf" srcId="{1BA6A36C-D549-F548-AD96-00B342E7E1A2}" destId="{A6F4517D-2CFA-C54A-88EE-3C590DBEB4B5}" srcOrd="1" destOrd="0" presId="urn:microsoft.com/office/officeart/2005/8/layout/list1"/>
    <dgm:cxn modelId="{7166B1FE-374F-C346-B25D-A334DBE793ED}" type="presOf" srcId="{A4F6710C-585A-E443-B951-4C3C6D754243}" destId="{52975AE4-AFAF-F847-914B-8ADDEB86E9D8}" srcOrd="1" destOrd="0" presId="urn:microsoft.com/office/officeart/2005/8/layout/list1"/>
    <dgm:cxn modelId="{E7BB6384-F781-2B48-B1BE-50A275BAA0FC}" type="presParOf" srcId="{A5310C8B-1A74-FC41-BE8F-520F9050567C}" destId="{B475783B-0118-6846-8F06-52E5E04966A1}" srcOrd="0" destOrd="0" presId="urn:microsoft.com/office/officeart/2005/8/layout/list1"/>
    <dgm:cxn modelId="{6EFEC281-C76B-8343-A6DD-CC3199FDE26C}" type="presParOf" srcId="{B475783B-0118-6846-8F06-52E5E04966A1}" destId="{BBB55A48-7BC2-0443-9CC8-76D1FDE5FF6B}" srcOrd="0" destOrd="0" presId="urn:microsoft.com/office/officeart/2005/8/layout/list1"/>
    <dgm:cxn modelId="{AC9839AB-88B2-FC44-8E5A-9D96478DA0A8}" type="presParOf" srcId="{B475783B-0118-6846-8F06-52E5E04966A1}" destId="{1FB0774B-9D6C-9848-A75A-BA0AABED4B19}" srcOrd="1" destOrd="0" presId="urn:microsoft.com/office/officeart/2005/8/layout/list1"/>
    <dgm:cxn modelId="{FFD47370-1FF9-B947-8BD6-F8808D10BB6E}" type="presParOf" srcId="{A5310C8B-1A74-FC41-BE8F-520F9050567C}" destId="{B1C96533-A719-144A-A780-327FD70098BD}" srcOrd="1" destOrd="0" presId="urn:microsoft.com/office/officeart/2005/8/layout/list1"/>
    <dgm:cxn modelId="{1FFF1D35-115B-A249-9765-1150F09C5E83}" type="presParOf" srcId="{A5310C8B-1A74-FC41-BE8F-520F9050567C}" destId="{4FCC1D94-24F3-1949-9100-F4CB8802B1CE}" srcOrd="2" destOrd="0" presId="urn:microsoft.com/office/officeart/2005/8/layout/list1"/>
    <dgm:cxn modelId="{4E8C6BFB-A655-0E48-89D1-A8D2A21A1E31}" type="presParOf" srcId="{A5310C8B-1A74-FC41-BE8F-520F9050567C}" destId="{34EA9E53-2321-4A43-873D-464BE0AE63D8}" srcOrd="3" destOrd="0" presId="urn:microsoft.com/office/officeart/2005/8/layout/list1"/>
    <dgm:cxn modelId="{DE835037-EFE6-4044-8965-218B2ED1E850}" type="presParOf" srcId="{A5310C8B-1A74-FC41-BE8F-520F9050567C}" destId="{537BD82D-65BB-1242-BA61-19BFB6B5449A}" srcOrd="4" destOrd="0" presId="urn:microsoft.com/office/officeart/2005/8/layout/list1"/>
    <dgm:cxn modelId="{9AED7B9E-EF21-3D40-B345-A2018A4B1D19}" type="presParOf" srcId="{537BD82D-65BB-1242-BA61-19BFB6B5449A}" destId="{427F7E2E-14BC-5448-9249-D754681AEEDE}" srcOrd="0" destOrd="0" presId="urn:microsoft.com/office/officeart/2005/8/layout/list1"/>
    <dgm:cxn modelId="{9F4705CC-B84F-3C4B-B87C-8BEE34CBD1DA}" type="presParOf" srcId="{537BD82D-65BB-1242-BA61-19BFB6B5449A}" destId="{A6F4517D-2CFA-C54A-88EE-3C590DBEB4B5}" srcOrd="1" destOrd="0" presId="urn:microsoft.com/office/officeart/2005/8/layout/list1"/>
    <dgm:cxn modelId="{DBAF6709-FE89-664C-BCBF-29261D74F69F}" type="presParOf" srcId="{A5310C8B-1A74-FC41-BE8F-520F9050567C}" destId="{7ACAF9DE-CAA1-E44C-86D4-603A36E8AF17}" srcOrd="5" destOrd="0" presId="urn:microsoft.com/office/officeart/2005/8/layout/list1"/>
    <dgm:cxn modelId="{2BDEE6F0-F5D3-7E47-8712-A2ACA6BE4BB4}" type="presParOf" srcId="{A5310C8B-1A74-FC41-BE8F-520F9050567C}" destId="{F94250F8-8863-2D41-A8ED-77F6FFE44C7A}" srcOrd="6" destOrd="0" presId="urn:microsoft.com/office/officeart/2005/8/layout/list1"/>
    <dgm:cxn modelId="{5FA05C49-5AAE-0F42-8CDD-184F93CD1023}" type="presParOf" srcId="{A5310C8B-1A74-FC41-BE8F-520F9050567C}" destId="{85322CE2-DBE5-B14B-8E6E-FF195F44ED6B}" srcOrd="7" destOrd="0" presId="urn:microsoft.com/office/officeart/2005/8/layout/list1"/>
    <dgm:cxn modelId="{D3AE5AC5-6607-4649-8177-4A47695D4D61}" type="presParOf" srcId="{A5310C8B-1A74-FC41-BE8F-520F9050567C}" destId="{F09498B6-8C67-CF46-9B30-5C0123292056}" srcOrd="8" destOrd="0" presId="urn:microsoft.com/office/officeart/2005/8/layout/list1"/>
    <dgm:cxn modelId="{EC3BAF89-17F5-BD4F-9822-E07AADE71AF9}" type="presParOf" srcId="{F09498B6-8C67-CF46-9B30-5C0123292056}" destId="{FBBF203C-4F82-914C-B1CD-B488F4FB0FDF}" srcOrd="0" destOrd="0" presId="urn:microsoft.com/office/officeart/2005/8/layout/list1"/>
    <dgm:cxn modelId="{F482F4DA-2F0D-8743-A1C1-CB2446C0FF8F}" type="presParOf" srcId="{F09498B6-8C67-CF46-9B30-5C0123292056}" destId="{52975AE4-AFAF-F847-914B-8ADDEB86E9D8}" srcOrd="1" destOrd="0" presId="urn:microsoft.com/office/officeart/2005/8/layout/list1"/>
    <dgm:cxn modelId="{277D93C4-72C5-1B4A-B539-A6BC788176F9}" type="presParOf" srcId="{A5310C8B-1A74-FC41-BE8F-520F9050567C}" destId="{1336899C-3D84-2140-B398-57DEC66E51ED}" srcOrd="9" destOrd="0" presId="urn:microsoft.com/office/officeart/2005/8/layout/list1"/>
    <dgm:cxn modelId="{CF716FE2-D641-F542-A181-889476D4D2A8}" type="presParOf" srcId="{A5310C8B-1A74-FC41-BE8F-520F9050567C}" destId="{36F1D124-529F-B84D-9684-9647D802DA0B}" srcOrd="10" destOrd="0" presId="urn:microsoft.com/office/officeart/2005/8/layout/list1"/>
    <dgm:cxn modelId="{89FDCF97-505E-7B42-AE34-5DEE792F2935}" type="presParOf" srcId="{A5310C8B-1A74-FC41-BE8F-520F9050567C}" destId="{FCD2DEF6-3ECC-D64A-A3D1-28E3DB2E1668}" srcOrd="11" destOrd="0" presId="urn:microsoft.com/office/officeart/2005/8/layout/list1"/>
    <dgm:cxn modelId="{7A45610B-2A36-8648-9B02-3D101D35086A}" type="presParOf" srcId="{A5310C8B-1A74-FC41-BE8F-520F9050567C}" destId="{5F747DBD-5599-F548-BA62-BC3F7B08B24F}" srcOrd="12" destOrd="0" presId="urn:microsoft.com/office/officeart/2005/8/layout/list1"/>
    <dgm:cxn modelId="{6EE4221F-E825-4A48-828B-834EC73FC08F}" type="presParOf" srcId="{5F747DBD-5599-F548-BA62-BC3F7B08B24F}" destId="{EF3EB2AF-461B-7642-824F-B78718A793CB}" srcOrd="0" destOrd="0" presId="urn:microsoft.com/office/officeart/2005/8/layout/list1"/>
    <dgm:cxn modelId="{85F17440-5251-7C42-8423-BCE6926254C2}" type="presParOf" srcId="{5F747DBD-5599-F548-BA62-BC3F7B08B24F}" destId="{695938D8-F741-BF45-A4CA-F4A052134D5F}" srcOrd="1" destOrd="0" presId="urn:microsoft.com/office/officeart/2005/8/layout/list1"/>
    <dgm:cxn modelId="{445F1704-6CC5-434B-8F46-CB0578643025}" type="presParOf" srcId="{A5310C8B-1A74-FC41-BE8F-520F9050567C}" destId="{0447A639-3EBB-824C-8D58-47F3B7CB24EA}" srcOrd="13" destOrd="0" presId="urn:microsoft.com/office/officeart/2005/8/layout/list1"/>
    <dgm:cxn modelId="{84833E3B-797F-104C-8727-5DBDC06E3D1A}" type="presParOf" srcId="{A5310C8B-1A74-FC41-BE8F-520F9050567C}" destId="{9DFAF1E3-7206-DE4F-94BA-56F49C18CE04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A944EF-5F59-FA45-82E8-CCF3C0F88DE8}">
      <dsp:nvSpPr>
        <dsp:cNvPr id="0" name=""/>
        <dsp:cNvSpPr/>
      </dsp:nvSpPr>
      <dsp:spPr>
        <a:xfrm>
          <a:off x="0" y="71747"/>
          <a:ext cx="8761413" cy="43173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User Register, Log In &amp; Log Out</a:t>
          </a:r>
        </a:p>
      </dsp:txBody>
      <dsp:txXfrm>
        <a:off x="21075" y="92822"/>
        <a:ext cx="8719263" cy="389580"/>
      </dsp:txXfrm>
    </dsp:sp>
    <dsp:sp modelId="{24E5022A-2A3C-A04D-B7BE-18317D24F99E}">
      <dsp:nvSpPr>
        <dsp:cNvPr id="0" name=""/>
        <dsp:cNvSpPr/>
      </dsp:nvSpPr>
      <dsp:spPr>
        <a:xfrm>
          <a:off x="0" y="555317"/>
          <a:ext cx="8761413" cy="43173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User Profile</a:t>
          </a:r>
        </a:p>
      </dsp:txBody>
      <dsp:txXfrm>
        <a:off x="21075" y="576392"/>
        <a:ext cx="8719263" cy="389580"/>
      </dsp:txXfrm>
    </dsp:sp>
    <dsp:sp modelId="{65E1724A-852C-CC4E-A28F-8ACB83DA3611}">
      <dsp:nvSpPr>
        <dsp:cNvPr id="0" name=""/>
        <dsp:cNvSpPr/>
      </dsp:nvSpPr>
      <dsp:spPr>
        <a:xfrm>
          <a:off x="0" y="1038887"/>
          <a:ext cx="8761413" cy="43173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Analyzing Food</a:t>
          </a:r>
        </a:p>
      </dsp:txBody>
      <dsp:txXfrm>
        <a:off x="21075" y="1059962"/>
        <a:ext cx="8719263" cy="389580"/>
      </dsp:txXfrm>
    </dsp:sp>
    <dsp:sp modelId="{8EB894CC-B357-8149-B4E0-9801257A06E9}">
      <dsp:nvSpPr>
        <dsp:cNvPr id="0" name=""/>
        <dsp:cNvSpPr/>
      </dsp:nvSpPr>
      <dsp:spPr>
        <a:xfrm>
          <a:off x="0" y="1470617"/>
          <a:ext cx="8761413" cy="4750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8175" tIns="22860" rIns="128016" bIns="2286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Analyzing Allergens By Food Label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400" kern="1200"/>
            <a:t>Analyzing Allergens By Food Name</a:t>
          </a:r>
        </a:p>
      </dsp:txBody>
      <dsp:txXfrm>
        <a:off x="0" y="1470617"/>
        <a:ext cx="8761413" cy="475065"/>
      </dsp:txXfrm>
    </dsp:sp>
    <dsp:sp modelId="{BA0481DE-95A8-3E42-9F83-CDC1D31F3CC9}">
      <dsp:nvSpPr>
        <dsp:cNvPr id="0" name=""/>
        <dsp:cNvSpPr/>
      </dsp:nvSpPr>
      <dsp:spPr>
        <a:xfrm>
          <a:off x="0" y="1945682"/>
          <a:ext cx="8761413" cy="43173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List of Food the User is Allergic to</a:t>
          </a:r>
        </a:p>
      </dsp:txBody>
      <dsp:txXfrm>
        <a:off x="21075" y="1966757"/>
        <a:ext cx="8719263" cy="389580"/>
      </dsp:txXfrm>
    </dsp:sp>
    <dsp:sp modelId="{277F08E0-CAE2-3644-931B-E0617B939746}">
      <dsp:nvSpPr>
        <dsp:cNvPr id="0" name=""/>
        <dsp:cNvSpPr/>
      </dsp:nvSpPr>
      <dsp:spPr>
        <a:xfrm>
          <a:off x="0" y="2429252"/>
          <a:ext cx="8761413" cy="43173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Deleting Entries</a:t>
          </a:r>
        </a:p>
      </dsp:txBody>
      <dsp:txXfrm>
        <a:off x="21075" y="2450327"/>
        <a:ext cx="8719263" cy="389580"/>
      </dsp:txXfrm>
    </dsp:sp>
    <dsp:sp modelId="{CA74AC43-51F3-D849-843D-BBEADE8FD068}">
      <dsp:nvSpPr>
        <dsp:cNvPr id="0" name=""/>
        <dsp:cNvSpPr/>
      </dsp:nvSpPr>
      <dsp:spPr>
        <a:xfrm>
          <a:off x="0" y="2912822"/>
          <a:ext cx="8761413" cy="43173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Server Data</a:t>
          </a:r>
        </a:p>
      </dsp:txBody>
      <dsp:txXfrm>
        <a:off x="21075" y="2933897"/>
        <a:ext cx="8719263" cy="3895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302D20-56CE-3145-BE55-17E2F3C3A752}">
      <dsp:nvSpPr>
        <dsp:cNvPr id="0" name=""/>
        <dsp:cNvSpPr/>
      </dsp:nvSpPr>
      <dsp:spPr>
        <a:xfrm>
          <a:off x="0" y="402480"/>
          <a:ext cx="8980824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68F4A3-E090-4649-8871-00F02F498218}">
      <dsp:nvSpPr>
        <dsp:cNvPr id="0" name=""/>
        <dsp:cNvSpPr/>
      </dsp:nvSpPr>
      <dsp:spPr>
        <a:xfrm>
          <a:off x="449041" y="77760"/>
          <a:ext cx="6286576" cy="64944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7618" tIns="0" rIns="237618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Development Skills</a:t>
          </a:r>
        </a:p>
      </dsp:txBody>
      <dsp:txXfrm>
        <a:off x="480744" y="109463"/>
        <a:ext cx="6223170" cy="586034"/>
      </dsp:txXfrm>
    </dsp:sp>
    <dsp:sp modelId="{27E6E467-632D-8F4F-A5C0-28375EA57D5D}">
      <dsp:nvSpPr>
        <dsp:cNvPr id="0" name=""/>
        <dsp:cNvSpPr/>
      </dsp:nvSpPr>
      <dsp:spPr>
        <a:xfrm>
          <a:off x="0" y="1400400"/>
          <a:ext cx="8980824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40C139-F1DE-044B-B127-C8148B920C35}">
      <dsp:nvSpPr>
        <dsp:cNvPr id="0" name=""/>
        <dsp:cNvSpPr/>
      </dsp:nvSpPr>
      <dsp:spPr>
        <a:xfrm>
          <a:off x="449041" y="1075680"/>
          <a:ext cx="6286576" cy="64944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7618" tIns="0" rIns="237618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Team Work</a:t>
          </a:r>
        </a:p>
      </dsp:txBody>
      <dsp:txXfrm>
        <a:off x="480744" y="1107383"/>
        <a:ext cx="6223170" cy="586034"/>
      </dsp:txXfrm>
    </dsp:sp>
    <dsp:sp modelId="{DFFFF6E3-D9CD-8845-90C1-8922AEBE0FA5}">
      <dsp:nvSpPr>
        <dsp:cNvPr id="0" name=""/>
        <dsp:cNvSpPr/>
      </dsp:nvSpPr>
      <dsp:spPr>
        <a:xfrm>
          <a:off x="0" y="2398320"/>
          <a:ext cx="8980824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4AC48C-A545-6B42-A44A-A9C905569EFA}">
      <dsp:nvSpPr>
        <dsp:cNvPr id="0" name=""/>
        <dsp:cNvSpPr/>
      </dsp:nvSpPr>
      <dsp:spPr>
        <a:xfrm>
          <a:off x="449041" y="2073600"/>
          <a:ext cx="6286576" cy="64944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7618" tIns="0" rIns="237618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Time Management</a:t>
          </a:r>
        </a:p>
      </dsp:txBody>
      <dsp:txXfrm>
        <a:off x="480744" y="2105303"/>
        <a:ext cx="6223170" cy="586034"/>
      </dsp:txXfrm>
    </dsp:sp>
    <dsp:sp modelId="{AACB5EB9-06E0-2E4D-B9B0-B017244A3760}">
      <dsp:nvSpPr>
        <dsp:cNvPr id="0" name=""/>
        <dsp:cNvSpPr/>
      </dsp:nvSpPr>
      <dsp:spPr>
        <a:xfrm>
          <a:off x="0" y="3396240"/>
          <a:ext cx="8980824" cy="554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E147D3-51C3-3A4A-926B-2385D5514930}">
      <dsp:nvSpPr>
        <dsp:cNvPr id="0" name=""/>
        <dsp:cNvSpPr/>
      </dsp:nvSpPr>
      <dsp:spPr>
        <a:xfrm>
          <a:off x="449041" y="3071520"/>
          <a:ext cx="6286576" cy="64944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7618" tIns="0" rIns="237618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Software Development Life Cycle</a:t>
          </a:r>
        </a:p>
      </dsp:txBody>
      <dsp:txXfrm>
        <a:off x="480744" y="3103223"/>
        <a:ext cx="6223170" cy="5860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CC1D94-24F3-1949-9100-F4CB8802B1CE}">
      <dsp:nvSpPr>
        <dsp:cNvPr id="0" name=""/>
        <dsp:cNvSpPr/>
      </dsp:nvSpPr>
      <dsp:spPr>
        <a:xfrm>
          <a:off x="0" y="365877"/>
          <a:ext cx="9077398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B0774B-9D6C-9848-A75A-BA0AABED4B19}">
      <dsp:nvSpPr>
        <dsp:cNvPr id="0" name=""/>
        <dsp:cNvSpPr/>
      </dsp:nvSpPr>
      <dsp:spPr>
        <a:xfrm>
          <a:off x="453869" y="26397"/>
          <a:ext cx="6354178" cy="678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0173" tIns="0" rIns="240173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/>
            <a:t>IngSpector</a:t>
          </a:r>
          <a:r>
            <a:rPr lang="en-US" sz="2300" kern="1200" dirty="0"/>
            <a:t> Development</a:t>
          </a:r>
        </a:p>
      </dsp:txBody>
      <dsp:txXfrm>
        <a:off x="487013" y="59541"/>
        <a:ext cx="6287890" cy="612672"/>
      </dsp:txXfrm>
    </dsp:sp>
    <dsp:sp modelId="{F94250F8-8863-2D41-A8ED-77F6FFE44C7A}">
      <dsp:nvSpPr>
        <dsp:cNvPr id="0" name=""/>
        <dsp:cNvSpPr/>
      </dsp:nvSpPr>
      <dsp:spPr>
        <a:xfrm>
          <a:off x="0" y="1409157"/>
          <a:ext cx="9077398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6F4517D-2CFA-C54A-88EE-3C590DBEB4B5}">
      <dsp:nvSpPr>
        <dsp:cNvPr id="0" name=""/>
        <dsp:cNvSpPr/>
      </dsp:nvSpPr>
      <dsp:spPr>
        <a:xfrm>
          <a:off x="453869" y="1069677"/>
          <a:ext cx="6354178" cy="6789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0173" tIns="0" rIns="240173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Limitations</a:t>
          </a:r>
        </a:p>
      </dsp:txBody>
      <dsp:txXfrm>
        <a:off x="487013" y="1102821"/>
        <a:ext cx="6287890" cy="612672"/>
      </dsp:txXfrm>
    </dsp:sp>
    <dsp:sp modelId="{36F1D124-529F-B84D-9684-9647D802DA0B}">
      <dsp:nvSpPr>
        <dsp:cNvPr id="0" name=""/>
        <dsp:cNvSpPr/>
      </dsp:nvSpPr>
      <dsp:spPr>
        <a:xfrm>
          <a:off x="0" y="2452437"/>
          <a:ext cx="9077398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975AE4-AFAF-F847-914B-8ADDEB86E9D8}">
      <dsp:nvSpPr>
        <dsp:cNvPr id="0" name=""/>
        <dsp:cNvSpPr/>
      </dsp:nvSpPr>
      <dsp:spPr>
        <a:xfrm>
          <a:off x="453869" y="2112957"/>
          <a:ext cx="6354178" cy="67896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0173" tIns="0" rIns="240173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Room For Improvement</a:t>
          </a:r>
        </a:p>
      </dsp:txBody>
      <dsp:txXfrm>
        <a:off x="487013" y="2146101"/>
        <a:ext cx="6287890" cy="612672"/>
      </dsp:txXfrm>
    </dsp:sp>
    <dsp:sp modelId="{9DFAF1E3-7206-DE4F-94BA-56F49C18CE04}">
      <dsp:nvSpPr>
        <dsp:cNvPr id="0" name=""/>
        <dsp:cNvSpPr/>
      </dsp:nvSpPr>
      <dsp:spPr>
        <a:xfrm>
          <a:off x="0" y="3495717"/>
          <a:ext cx="9077398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5938D8-F741-BF45-A4CA-F4A052134D5F}">
      <dsp:nvSpPr>
        <dsp:cNvPr id="0" name=""/>
        <dsp:cNvSpPr/>
      </dsp:nvSpPr>
      <dsp:spPr>
        <a:xfrm>
          <a:off x="453869" y="3156237"/>
          <a:ext cx="6354178" cy="67896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0173" tIns="0" rIns="240173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Business Probability</a:t>
          </a:r>
        </a:p>
      </dsp:txBody>
      <dsp:txXfrm>
        <a:off x="487013" y="3189381"/>
        <a:ext cx="6287890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image" Target="../media/image16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image" Target="../media/image1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media/image1.jpeg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2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C25920-D5F9-744C-8C55-F1D87B97B72E}" type="datetimeFigureOut">
              <a:rPr lang="en-US" smtClean="0"/>
              <a:t>4/20/20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289E65-02F0-C741-AA5B-3677C4386A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021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335B3855-13EE-6343-AF8F-0232EF12093C}" type="datetime1">
              <a:rPr lang="en-PH" smtClean="0"/>
              <a:t>4/20/20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752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9AB48-FA7F-E34D-8830-EC8783997E75}" type="datetime1">
              <a:rPr lang="en-PH" smtClean="0"/>
              <a:t>4/20/20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762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B1F81-C0F2-0B48-A080-F620A47C7077}" type="datetime1">
              <a:rPr lang="en-PH" smtClean="0"/>
              <a:t>4/20/20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2472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E11A57-97FA-FD44-9BAA-A51D98F9626E}" type="datetime1">
              <a:rPr lang="en-PH" smtClean="0"/>
              <a:t>4/20/20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8837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1D0E4-6D3E-4349-B486-4242891239F2}" type="datetime1">
              <a:rPr lang="en-PH" smtClean="0"/>
              <a:t>4/20/20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8981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07CE0-0522-4448-881F-49747D521F9B}" type="datetime1">
              <a:rPr lang="en-PH" smtClean="0"/>
              <a:t>4/20/20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6919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4411C-CB6E-5746-8C43-8769D333A68C}" type="datetime1">
              <a:rPr lang="en-PH" smtClean="0"/>
              <a:t>4/20/20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9520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80A2AE-FBFA-4D4D-9DD8-4E0606E08990}" type="datetime1">
              <a:rPr lang="en-PH" smtClean="0"/>
              <a:t>4/20/20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3807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D71D0-07CF-8245-8147-D8064521CAF0}" type="datetime1">
              <a:rPr lang="en-PH" smtClean="0"/>
              <a:t>4/20/20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975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21915-296F-FA42-8AB1-5DA0412187C1}" type="datetime1">
              <a:rPr lang="en-PH" smtClean="0"/>
              <a:t>4/20/20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876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F475A-3913-5546-B727-9B412274C46E}" type="datetime1">
              <a:rPr lang="en-PH" smtClean="0"/>
              <a:t>4/20/20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4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06D12-4616-BD44-AE12-42C982DF3522}" type="datetime1">
              <a:rPr lang="en-PH" smtClean="0"/>
              <a:t>4/20/20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644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AD29C-08D8-AC49-AA3A-3CBF814B22EF}" type="datetime1">
              <a:rPr lang="en-PH" smtClean="0"/>
              <a:t>4/20/20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43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9CC06-6998-8D45-9453-063A87E6F9F1}" type="datetime1">
              <a:rPr lang="en-PH" smtClean="0"/>
              <a:t>4/20/20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242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511A3-780C-7C4B-8ACD-D6A35A9F0841}" type="datetime1">
              <a:rPr lang="en-PH" smtClean="0"/>
              <a:t>4/20/20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288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FD882-BA73-4B42-BFA8-B5BA92811E08}" type="datetime1">
              <a:rPr lang="en-PH" smtClean="0"/>
              <a:t>4/20/20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428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28A92-D915-0B41-829E-D070BA9BCA64}" type="datetime1">
              <a:rPr lang="en-PH" smtClean="0"/>
              <a:t>4/20/20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390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6297B568-D355-F145-806D-1DC1F431AF2E}" type="datetime1">
              <a:rPr lang="en-PH" smtClean="0"/>
              <a:t>4/20/20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252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  <p:sldLayoutId id="2147483785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7.emf"/><Relationship Id="rId5" Type="http://schemas.openxmlformats.org/officeDocument/2006/relationships/package" Target="../embeddings/Microsoft_Word_Document1.docx"/><Relationship Id="rId4" Type="http://schemas.openxmlformats.org/officeDocument/2006/relationships/image" Target="../media/image1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9.emf"/><Relationship Id="rId5" Type="http://schemas.openxmlformats.org/officeDocument/2006/relationships/package" Target="../embeddings/Microsoft_Word_Document3.docx"/><Relationship Id="rId4" Type="http://schemas.openxmlformats.org/officeDocument/2006/relationships/image" Target="../media/image18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20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.doc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21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scrum.com/bp/5e8d15fac5086" TargetMode="External"/><Relationship Id="rId2" Type="http://schemas.openxmlformats.org/officeDocument/2006/relationships/hyperlink" Target="https://gitscrum.com/bp/5e9686ef2bbc1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F23B2-BFEE-BB40-9E8F-6BDECD25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t"/>
          <a:lstStyle/>
          <a:p>
            <a:r>
              <a:rPr lang="en-US" err="1"/>
              <a:t>IngSpector</a:t>
            </a:r>
            <a:br>
              <a:rPr lang="en-US"/>
            </a:br>
            <a:r>
              <a:rPr lang="en-US" sz="2000"/>
              <a:t>Your Mobile Food Ingredient Inspector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37B878-FFD9-C94B-A281-8B977F28D7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  <a:p>
            <a:r>
              <a:rPr lang="en-US" err="1"/>
              <a:t>Dogukan</a:t>
            </a:r>
            <a:r>
              <a:rPr lang="en-US"/>
              <a:t> </a:t>
            </a:r>
            <a:r>
              <a:rPr lang="en-US" err="1"/>
              <a:t>Karayilanoglu</a:t>
            </a:r>
            <a:r>
              <a:rPr lang="en-US"/>
              <a:t> </a:t>
            </a:r>
            <a:r>
              <a:rPr lang="en-PH" sz="1600"/>
              <a:t>C0755495</a:t>
            </a:r>
          </a:p>
          <a:p>
            <a:r>
              <a:rPr lang="en-PH"/>
              <a:t>Rosette Lopez </a:t>
            </a:r>
            <a:r>
              <a:rPr lang="en-PH" err="1"/>
              <a:t>Pardillo</a:t>
            </a:r>
            <a:r>
              <a:rPr lang="en-PH"/>
              <a:t> </a:t>
            </a:r>
            <a:r>
              <a:rPr lang="en-PH" sz="1600"/>
              <a:t>C0768425</a:t>
            </a:r>
            <a:endParaRPr lang="en-US"/>
          </a:p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A8BD60-EED6-6544-BA01-FB4A4AC48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0600" y="1806607"/>
            <a:ext cx="3454400" cy="3263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6E109F-3FAB-0F46-92B0-117D3777A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06D1E5-0A3A-2045-9FC1-0F1ACEA05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494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2B89C6-882E-9848-A8D1-137A1D4AD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IngSpector</a:t>
            </a:r>
            <a:br>
              <a:rPr lang="en-US" dirty="0"/>
            </a:br>
            <a:r>
              <a:rPr lang="en-US" sz="2000" dirty="0">
                <a:solidFill>
                  <a:schemeClr val="accent1"/>
                </a:solidFill>
              </a:rPr>
              <a:t>Register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76E82B-BA37-FC49-A0E2-2C5E14C787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View user sees when signing up</a:t>
            </a:r>
          </a:p>
          <a:p>
            <a:r>
              <a:rPr lang="en-US" dirty="0"/>
              <a:t>Sends data to server</a:t>
            </a:r>
          </a:p>
          <a:p>
            <a:r>
              <a:rPr lang="en-US" dirty="0"/>
              <a:t>Notifies user when fields are empty.  </a:t>
            </a:r>
          </a:p>
          <a:p>
            <a:r>
              <a:rPr lang="en-US" dirty="0"/>
              <a:t>Sends new user data to server</a:t>
            </a:r>
          </a:p>
          <a:p>
            <a:r>
              <a:rPr lang="en-US" dirty="0"/>
              <a:t>Implemented in </a:t>
            </a:r>
            <a:r>
              <a:rPr lang="en-US" dirty="0" err="1"/>
              <a:t>UIViewController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68D431-ABFF-CF46-82E8-5B7944A12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1043" y="2399082"/>
            <a:ext cx="2362200" cy="4064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A6BFA-CF7C-1D49-9894-65189973F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695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0DCE5-D219-BB46-B751-EA76CCFCA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IngSpector</a:t>
            </a:r>
            <a:br>
              <a:rPr lang="en-US" dirty="0"/>
            </a:br>
            <a:r>
              <a:rPr lang="en-US" sz="2000" dirty="0">
                <a:solidFill>
                  <a:schemeClr val="accent1"/>
                </a:solidFill>
              </a:rPr>
              <a:t>Home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BB9760-3C1F-EE41-9CF4-A322E97A1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6897102" cy="34163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Home Page</a:t>
            </a:r>
          </a:p>
          <a:p>
            <a:r>
              <a:rPr lang="en-US" dirty="0"/>
              <a:t>First page user sees after logging in</a:t>
            </a:r>
          </a:p>
          <a:p>
            <a:r>
              <a:rPr lang="en-US" dirty="0"/>
              <a:t>First page user sees when opening application when user has not signed out previous session</a:t>
            </a:r>
          </a:p>
          <a:p>
            <a:r>
              <a:rPr lang="en-US" dirty="0"/>
              <a:t>Can traverse to User Profile Page &amp; Food List Page</a:t>
            </a:r>
          </a:p>
          <a:p>
            <a:r>
              <a:rPr lang="en-US" dirty="0"/>
              <a:t>Two actions: Take Photo Label, Search by Food Name</a:t>
            </a:r>
          </a:p>
          <a:p>
            <a:r>
              <a:rPr lang="en-US" dirty="0"/>
              <a:t>Implemented in </a:t>
            </a:r>
            <a:r>
              <a:rPr lang="en-US" dirty="0" err="1"/>
              <a:t>UIViewController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382CAC-98B0-FD43-AB97-B5C872684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6094" y="2411609"/>
            <a:ext cx="2362200" cy="4064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2303F5-3783-6646-ACA7-A0FB22413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4735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FB700-2CDB-4DC4-805D-65DF4AC25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Food</a:t>
            </a:r>
            <a:br>
              <a:rPr lang="en-US" dirty="0"/>
            </a:br>
            <a:r>
              <a:rPr lang="en-US" sz="2000" dirty="0">
                <a:solidFill>
                  <a:schemeClr val="accent1"/>
                </a:solidFill>
              </a:rPr>
              <a:t>Taking Photo of Food Label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ACAA4-7DB2-4203-9B9A-B9AD9DF4D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6894536" cy="3416300"/>
          </a:xfrm>
        </p:spPr>
        <p:txBody>
          <a:bodyPr/>
          <a:lstStyle/>
          <a:p>
            <a:r>
              <a:rPr lang="en-US" dirty="0"/>
              <a:t>Tesseract Optical Character </a:t>
            </a:r>
            <a:r>
              <a:rPr lang="en-US" dirty="0" err="1"/>
              <a:t>Recognistion</a:t>
            </a:r>
            <a:r>
              <a:rPr lang="en-US" dirty="0"/>
              <a:t> (OCR) IOS engine</a:t>
            </a:r>
          </a:p>
          <a:p>
            <a:pPr lvl="1"/>
            <a:r>
              <a:rPr lang="en-US" dirty="0"/>
              <a:t>Neural Network Model of Machine Learning</a:t>
            </a:r>
          </a:p>
          <a:p>
            <a:r>
              <a:rPr lang="en-US" dirty="0"/>
              <a:t>Processing Image-to-Text and compares result with allergen List the user has</a:t>
            </a:r>
          </a:p>
          <a:p>
            <a:r>
              <a:rPr lang="en-US" dirty="0"/>
              <a:t>Notify user if food is safe, otherwise, prompts user Food Name so it will be saved in Food List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908298-D585-814A-B348-13D7328B8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372203F-4427-284C-B911-A4CAD5DE65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6804" y="2401290"/>
            <a:ext cx="23749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983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3C75C-D282-4A05-9239-ACA3FBB77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Food</a:t>
            </a:r>
            <a:br>
              <a:rPr lang="en-US" dirty="0"/>
            </a:br>
            <a:r>
              <a:rPr lang="en-US" sz="2000" dirty="0">
                <a:solidFill>
                  <a:schemeClr val="accent1"/>
                </a:solidFill>
              </a:rPr>
              <a:t>Search by Food Name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C111D3-FF26-4D9A-A006-505B0616A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6704613" cy="3416300"/>
          </a:xfrm>
        </p:spPr>
        <p:txBody>
          <a:bodyPr/>
          <a:lstStyle/>
          <a:p>
            <a:r>
              <a:rPr lang="en-US" dirty="0"/>
              <a:t>Recipe Puppy API in retrieving ingredients</a:t>
            </a:r>
          </a:p>
          <a:p>
            <a:r>
              <a:rPr lang="en-US" dirty="0"/>
              <a:t>Compares ingredients to user’s allergen list</a:t>
            </a:r>
          </a:p>
          <a:p>
            <a:r>
              <a:rPr lang="en-US" dirty="0"/>
              <a:t>Notifies user of allergen, otherwise, will ask user if he/she wants to know nutritional value</a:t>
            </a:r>
          </a:p>
          <a:p>
            <a:r>
              <a:rPr lang="en-US" dirty="0"/>
              <a:t>If so, user is prompted of food quantity and nutritional value is retrieved using </a:t>
            </a:r>
            <a:r>
              <a:rPr lang="en-US" dirty="0" err="1"/>
              <a:t>Edamam</a:t>
            </a:r>
            <a:r>
              <a:rPr lang="en-US" dirty="0"/>
              <a:t> API</a:t>
            </a:r>
          </a:p>
          <a:p>
            <a:r>
              <a:rPr lang="en-US" dirty="0"/>
              <a:t>When food contains matching allergens, it will be automatically saved in user’s Food List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FF121C-23A0-D74B-9874-042969FF2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384A389-DC92-C049-AB3A-309E1DD77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9568" y="2380673"/>
            <a:ext cx="2374900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096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286A2-5776-FE4D-941A-AE1698AB5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IngSpector</a:t>
            </a:r>
            <a:br>
              <a:rPr lang="en-US" dirty="0"/>
            </a:br>
            <a:r>
              <a:rPr lang="en-US" sz="2000" dirty="0">
                <a:solidFill>
                  <a:schemeClr val="accent1"/>
                </a:solidFill>
              </a:rPr>
              <a:t>Food List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F20E6-6866-7E48-B37E-D614176699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6726946" cy="34163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Displays users list of food that contains allergens user is allergic to</a:t>
            </a:r>
          </a:p>
          <a:p>
            <a:r>
              <a:rPr lang="en-US" dirty="0"/>
              <a:t>Edit option allows user to reorder food list</a:t>
            </a:r>
          </a:p>
          <a:p>
            <a:r>
              <a:rPr lang="en-US" dirty="0"/>
              <a:t>Can traverse to other pages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EF53C1-3D97-734C-AD44-58BBD2AA77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2368" y="2411608"/>
            <a:ext cx="2362200" cy="4064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F07F93-51E2-9A4D-8CBE-16ACA9850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927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286A2-5776-FE4D-941A-AE1698AB5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IngSpector</a:t>
            </a:r>
            <a:br>
              <a:rPr lang="en-US" dirty="0"/>
            </a:br>
            <a:r>
              <a:rPr lang="en-US" sz="2000" dirty="0">
                <a:solidFill>
                  <a:schemeClr val="accent1"/>
                </a:solidFill>
              </a:rPr>
              <a:t>User Profile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F20E6-6866-7E48-B37E-D61417669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Displays user information</a:t>
            </a:r>
          </a:p>
          <a:p>
            <a:r>
              <a:rPr lang="en-US" dirty="0"/>
              <a:t>User can edit Height, Weight, &amp; Allergen List</a:t>
            </a:r>
          </a:p>
          <a:p>
            <a:r>
              <a:rPr lang="en-US" dirty="0"/>
              <a:t>User can sign out from account</a:t>
            </a:r>
          </a:p>
          <a:p>
            <a:r>
              <a:rPr lang="en-US" dirty="0"/>
              <a:t>Can traverse to other pages</a:t>
            </a:r>
          </a:p>
          <a:p>
            <a:r>
              <a:rPr lang="en-US" dirty="0"/>
              <a:t>Implemented in </a:t>
            </a:r>
            <a:r>
              <a:rPr lang="en-US" dirty="0" err="1"/>
              <a:t>UIViewController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E2F5AD-F7D3-2345-B595-CD7F40690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3568" y="2424135"/>
            <a:ext cx="2362200" cy="4064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97E412-2547-3C42-A962-D9A094258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4309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6B498-4A99-5543-B644-D78CD7961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Deliveries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FBA04-C32C-9E43-AF0C-BF809B8E97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SPRINT 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55BF7E-F55D-CC4A-A0BA-43546F9F67FE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pPr marL="285750" indent="-285750">
              <a:buFont typeface="Wingdings" pitchFamily="2" charset="2"/>
              <a:buChar char="ü"/>
            </a:pPr>
            <a:r>
              <a:rPr lang="en-US" dirty="0"/>
              <a:t>Setup Server  &amp; Implementation on Main process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dirty="0"/>
              <a:t>Setup Development Environment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dirty="0"/>
              <a:t>Start Mobile Application Layout &amp; Navigation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dirty="0"/>
              <a:t>Layout for Register, Log In/</a:t>
            </a:r>
            <a:r>
              <a:rPr lang="en-US" dirty="0" err="1"/>
              <a:t>LogOut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91BDB8-C201-8C4B-AA91-4C75814087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/>
              <a:t>SPRINT 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77F1A91-D9FF-5848-87EF-2E143EC15434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pPr marL="285750" indent="-285750">
              <a:buFont typeface="Wingdings" pitchFamily="2" charset="2"/>
              <a:buChar char="ü"/>
            </a:pPr>
            <a:r>
              <a:rPr lang="en-US" dirty="0"/>
              <a:t>Delivery of Minimum Valuable Product (MVP)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dirty="0"/>
              <a:t>Mobile-Server Connection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dirty="0"/>
              <a:t>Support for Optical Character Recognition (OCR)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dirty="0"/>
              <a:t>Initialization in accessing Food APIs</a:t>
            </a:r>
          </a:p>
          <a:p>
            <a:pPr marL="285750" indent="-285750">
              <a:buFont typeface="Wingdings" pitchFamily="2" charset="2"/>
              <a:buChar char="ü"/>
            </a:pPr>
            <a:endParaRPr lang="en-US" dirty="0"/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7C7E707-8ED3-FB43-9A0A-3F6A510D73A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SPRINT 3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A4150CB-BBCC-5B40-940E-2CD9DAE39756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pPr marL="285750" indent="-285750">
              <a:buFont typeface="Wingdings" pitchFamily="2" charset="2"/>
              <a:buChar char="ü"/>
            </a:pPr>
            <a:r>
              <a:rPr lang="en-US" dirty="0"/>
              <a:t>Full Feature Functionality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dirty="0"/>
              <a:t>Data Persistence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dirty="0"/>
              <a:t>Data is saved and retrieved to/from server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FDBBF7-26B9-794C-B13A-558364416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8610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3DED6-0899-0643-B632-B15BB1AEE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  <a:br>
              <a:rPr lang="en-US" sz="2000" dirty="0">
                <a:solidFill>
                  <a:schemeClr val="accent1"/>
                </a:solidFill>
              </a:rPr>
            </a:br>
            <a:r>
              <a:rPr lang="en-US" sz="2000" dirty="0">
                <a:solidFill>
                  <a:schemeClr val="accent1"/>
                </a:solidFill>
              </a:rPr>
              <a:t>Actual Dates and Estimation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A4BB3A-55D1-564E-B525-DFAC81AFB8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3200" y="2513220"/>
            <a:ext cx="6705600" cy="24638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3DB158-3010-0D4D-9F20-A59B93961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800EE5-EB45-A841-850E-F3861B8E16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7270" y="5161908"/>
            <a:ext cx="124460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700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3DED6-0899-0643-B632-B15BB1AEE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  <a:br>
              <a:rPr lang="en-US" sz="2000" dirty="0">
                <a:solidFill>
                  <a:schemeClr val="accent1"/>
                </a:solidFill>
              </a:rPr>
            </a:br>
            <a:r>
              <a:rPr lang="en-US" sz="2000" dirty="0">
                <a:solidFill>
                  <a:schemeClr val="accent1"/>
                </a:solidFill>
              </a:rPr>
              <a:t>Actual Dates and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3DB158-3010-0D4D-9F20-A59B93961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18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43A2B6-9693-2D49-96A9-58512F2E24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1F975A9-A012-2F40-86E6-7EFAA0093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4661" y="2907748"/>
            <a:ext cx="6705600" cy="3479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EF45837-773D-9647-A03F-52C2AB503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1961" y="5087179"/>
            <a:ext cx="124460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0571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3DED6-0899-0643-B632-B15BB1AEE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  <a:br>
              <a:rPr lang="en-US" sz="2000" dirty="0">
                <a:solidFill>
                  <a:schemeClr val="accent1"/>
                </a:solidFill>
              </a:rPr>
            </a:br>
            <a:r>
              <a:rPr lang="en-US" sz="2000" dirty="0">
                <a:solidFill>
                  <a:schemeClr val="accent1"/>
                </a:solidFill>
              </a:rPr>
              <a:t>Actual Dates and Estimation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3DB158-3010-0D4D-9F20-A59B93961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19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568CB3-09C9-054A-B33C-A19BA4E8C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7DB9E5-ADE3-494D-B235-0F79E830A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6366" y="5213626"/>
            <a:ext cx="1244600" cy="1295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74EA07D-C1FA-C14D-A327-2CB58CBD5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3200" y="2495826"/>
            <a:ext cx="6705600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685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D63B1-88CE-C143-BA44-0C82D38E1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Context</a:t>
            </a:r>
            <a:br>
              <a:rPr lang="en-US"/>
            </a:br>
            <a:r>
              <a:rPr lang="en-US" sz="240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2B4AB-04D6-DC4F-96B5-9CC18B731F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Technical details on </a:t>
            </a:r>
            <a:r>
              <a:rPr lang="en-CA" b="1" i="1" dirty="0" err="1"/>
              <a:t>IngSpector</a:t>
            </a:r>
            <a:r>
              <a:rPr lang="en-CA" dirty="0"/>
              <a:t> Implementation</a:t>
            </a:r>
          </a:p>
          <a:p>
            <a:pPr lvl="1"/>
            <a:r>
              <a:rPr lang="en-CA" dirty="0"/>
              <a:t>Overview</a:t>
            </a:r>
          </a:p>
          <a:p>
            <a:pPr lvl="1"/>
            <a:r>
              <a:rPr lang="en-CA" dirty="0"/>
              <a:t>User Flow</a:t>
            </a:r>
          </a:p>
          <a:p>
            <a:pPr lvl="1"/>
            <a:r>
              <a:rPr lang="en-CA" dirty="0"/>
              <a:t>Project Timeline, Version Control &amp; Sprint</a:t>
            </a:r>
          </a:p>
          <a:p>
            <a:pPr lvl="1"/>
            <a:r>
              <a:rPr lang="en-CA" dirty="0"/>
              <a:t>Project Results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ED9AD7-3D52-764D-BD39-988885631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7802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ACAB8-AAE0-8846-9229-C5A45C770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Results</a:t>
            </a:r>
            <a:br>
              <a:rPr lang="en-US" dirty="0"/>
            </a:br>
            <a:r>
              <a:rPr lang="en-US" sz="2000" dirty="0">
                <a:solidFill>
                  <a:schemeClr val="accent1"/>
                </a:solidFill>
              </a:rPr>
              <a:t>Analysis Specification VS Implementation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148699-CC08-154C-91AC-0D2D56F1FAD7}"/>
              </a:ext>
            </a:extLst>
          </p:cNvPr>
          <p:cNvSpPr txBox="1"/>
          <p:nvPr/>
        </p:nvSpPr>
        <p:spPr>
          <a:xfrm>
            <a:off x="1413932" y="2949292"/>
            <a:ext cx="71481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b="1" i="1" dirty="0" err="1"/>
              <a:t>IngSpector</a:t>
            </a:r>
            <a:r>
              <a:rPr lang="en-PH" dirty="0"/>
              <a:t> Mobile Application is developed as expected as planned in Specification Phase.  </a:t>
            </a:r>
          </a:p>
          <a:p>
            <a:endParaRPr lang="en-PH" dirty="0"/>
          </a:p>
          <a:p>
            <a:r>
              <a:rPr lang="en-PH" dirty="0"/>
              <a:t>Although there were changes in schedule, project is submitted on time, tested, and with quality.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B04F66C-836A-5D4D-9DF9-64C9B3061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5699" y="2728768"/>
            <a:ext cx="3175000" cy="39497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6AEA3E-651F-964B-9F33-22D2CD13D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5710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ACAB8-AAE0-8846-9229-C5A45C770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Results</a:t>
            </a:r>
            <a:br>
              <a:rPr lang="en-US" dirty="0"/>
            </a:br>
            <a:r>
              <a:rPr lang="en-US" sz="2000" dirty="0">
                <a:solidFill>
                  <a:schemeClr val="accent1"/>
                </a:solidFill>
              </a:rPr>
              <a:t>Based on Acceptance Procedure</a:t>
            </a:r>
            <a:endParaRPr lang="en-US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AB2028A-33DC-C74B-81CC-01D533F552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1512694"/>
              </p:ext>
            </p:extLst>
          </p:nvPr>
        </p:nvGraphicFramePr>
        <p:xfrm>
          <a:off x="3124200" y="3835030"/>
          <a:ext cx="5943600" cy="2667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Document" r:id="rId3" imgW="5943600" imgH="2667000" progId="Word.Document.12">
                  <p:embed/>
                </p:oleObj>
              </mc:Choice>
              <mc:Fallback>
                <p:oleObj name="Document" r:id="rId3" imgW="5943600" imgH="2667000" progId="Word.Document.12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1AB2028A-33DC-C74B-81CC-01D533F552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24200" y="3835030"/>
                        <a:ext cx="5943600" cy="2667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D7975FC-9262-6A44-9028-75D85B27B0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0291178"/>
              </p:ext>
            </p:extLst>
          </p:nvPr>
        </p:nvGraphicFramePr>
        <p:xfrm>
          <a:off x="3124200" y="2338693"/>
          <a:ext cx="5943600" cy="167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Document" r:id="rId5" imgW="5943600" imgH="1676400" progId="Word.Document.12">
                  <p:embed/>
                </p:oleObj>
              </mc:Choice>
              <mc:Fallback>
                <p:oleObj name="Document" r:id="rId5" imgW="5943600" imgH="1676400" progId="Word.Document.12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D7975FC-9262-6A44-9028-75D85B27B05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24200" y="2338693"/>
                        <a:ext cx="5943600" cy="167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91EAC4-EA4E-B849-892C-1CECA8C69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168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ACAB8-AAE0-8846-9229-C5A45C770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Results</a:t>
            </a:r>
            <a:br>
              <a:rPr lang="en-US" dirty="0"/>
            </a:br>
            <a:r>
              <a:rPr lang="en-US" sz="2000" dirty="0">
                <a:solidFill>
                  <a:schemeClr val="accent1"/>
                </a:solidFill>
              </a:rPr>
              <a:t>Based on Acceptance Procedure</a:t>
            </a:r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D0A2722-FAB6-D948-A4A5-3E96E11C57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8953589"/>
              </p:ext>
            </p:extLst>
          </p:nvPr>
        </p:nvGraphicFramePr>
        <p:xfrm>
          <a:off x="3124200" y="2183944"/>
          <a:ext cx="5943600" cy="323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Document" r:id="rId3" imgW="5943600" imgH="3238500" progId="Word.Document.12">
                  <p:embed/>
                </p:oleObj>
              </mc:Choice>
              <mc:Fallback>
                <p:oleObj name="Document" r:id="rId3" imgW="5943600" imgH="3238500" progId="Word.Document.12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8D0A2722-FAB6-D948-A4A5-3E96E11C573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24200" y="2183944"/>
                        <a:ext cx="5943600" cy="3238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521204F-7A14-1348-8AC3-A9EE073090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6789409"/>
              </p:ext>
            </p:extLst>
          </p:nvPr>
        </p:nvGraphicFramePr>
        <p:xfrm>
          <a:off x="3124200" y="5307535"/>
          <a:ext cx="5943600" cy="165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Document" r:id="rId5" imgW="5943600" imgH="1651000" progId="Word.Document.12">
                  <p:embed/>
                </p:oleObj>
              </mc:Choice>
              <mc:Fallback>
                <p:oleObj name="Document" r:id="rId5" imgW="5943600" imgH="1651000" progId="Word.Documen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1521204F-7A14-1348-8AC3-A9EE073090E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24200" y="5307535"/>
                        <a:ext cx="5943600" cy="165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D63D4-229C-614F-9E50-FA9742801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5257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ACAB8-AAE0-8846-9229-C5A45C770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Results</a:t>
            </a:r>
            <a:br>
              <a:rPr lang="en-US" dirty="0"/>
            </a:br>
            <a:r>
              <a:rPr lang="en-US" sz="2000" dirty="0">
                <a:solidFill>
                  <a:schemeClr val="accent1"/>
                </a:solidFill>
              </a:rPr>
              <a:t>Based on Acceptance Procedure</a:t>
            </a:r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B55708A-892E-5F49-8F68-4ED86E2E96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7437731"/>
              </p:ext>
            </p:extLst>
          </p:nvPr>
        </p:nvGraphicFramePr>
        <p:xfrm>
          <a:off x="3124200" y="2314423"/>
          <a:ext cx="5943600" cy="4305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Document" r:id="rId3" imgW="5943600" imgH="4305300" progId="Word.Document.12">
                  <p:embed/>
                </p:oleObj>
              </mc:Choice>
              <mc:Fallback>
                <p:oleObj name="Document" r:id="rId3" imgW="5943600" imgH="4305300" progId="Word.Documen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3B55708A-892E-5F49-8F68-4ED86E2E960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24200" y="2314423"/>
                        <a:ext cx="5943600" cy="4305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791DDA-F39B-FA48-8D4A-F73ADF51D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4499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ACAB8-AAE0-8846-9229-C5A45C770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Results</a:t>
            </a:r>
            <a:br>
              <a:rPr lang="en-US" dirty="0"/>
            </a:br>
            <a:r>
              <a:rPr lang="en-US" sz="2000" dirty="0">
                <a:solidFill>
                  <a:schemeClr val="accent1"/>
                </a:solidFill>
              </a:rPr>
              <a:t>Based on Acceptance Procedure</a:t>
            </a:r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B7805F7-1347-4F42-AECB-1AA452FAB5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542092"/>
              </p:ext>
            </p:extLst>
          </p:nvPr>
        </p:nvGraphicFramePr>
        <p:xfrm>
          <a:off x="3124200" y="2763098"/>
          <a:ext cx="5943600" cy="280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name="Document" r:id="rId3" imgW="5943600" imgH="2806700" progId="Word.Document.12">
                  <p:embed/>
                </p:oleObj>
              </mc:Choice>
              <mc:Fallback>
                <p:oleObj name="Document" r:id="rId3" imgW="5943600" imgH="2806700" progId="Word.Document.12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2B7805F7-1347-4F42-AECB-1AA452FAB52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24200" y="2763098"/>
                        <a:ext cx="5943600" cy="280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0A6344-84B6-944B-B5FF-334AE7A0C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0421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ACAB8-AAE0-8846-9229-C5A45C770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Results</a:t>
            </a:r>
            <a:br>
              <a:rPr lang="en-US" dirty="0"/>
            </a:br>
            <a:r>
              <a:rPr lang="en-US" sz="2000" dirty="0">
                <a:solidFill>
                  <a:schemeClr val="accent1"/>
                </a:solidFill>
              </a:rPr>
              <a:t>Learnings</a:t>
            </a:r>
            <a:endParaRPr lang="en-US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E23C37F8-97E3-7E46-9FEA-D9160418D5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34185801"/>
              </p:ext>
            </p:extLst>
          </p:nvPr>
        </p:nvGraphicFramePr>
        <p:xfrm>
          <a:off x="1605588" y="2491413"/>
          <a:ext cx="8980824" cy="40284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395B4A-A4FA-1043-8354-D4DDAA8DE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7633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ACAB8-AAE0-8846-9229-C5A45C770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Results</a:t>
            </a:r>
            <a:br>
              <a:rPr lang="en-US" dirty="0"/>
            </a:br>
            <a:r>
              <a:rPr lang="en-US" sz="2000" dirty="0">
                <a:solidFill>
                  <a:schemeClr val="accent1"/>
                </a:solidFill>
              </a:rPr>
              <a:t>Conclusion</a:t>
            </a:r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C3B12A3-D601-6F4D-80E3-517DE4B42B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47586207"/>
              </p:ext>
            </p:extLst>
          </p:nvPr>
        </p:nvGraphicFramePr>
        <p:xfrm>
          <a:off x="1557301" y="2493817"/>
          <a:ext cx="9077398" cy="41017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9ABA16-0E8A-0249-B560-D31EF688A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5813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33389-D59E-464A-BAB7-DD0EDFF29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Teamwork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E4F85-7084-B245-AF28-58B4A45DF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Development is using Agile Scrum and has Scrum board will all broken down tasks</a:t>
            </a:r>
          </a:p>
          <a:p>
            <a:r>
              <a:rPr lang="en-US" dirty="0">
                <a:hlinkClick r:id="rId2"/>
              </a:rPr>
              <a:t>Git-Scrum Link</a:t>
            </a:r>
            <a:endParaRPr lang="en-US" dirty="0">
              <a:hlinkClick r:id="rId3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156FF3-EA9F-7444-A80A-2D19A4A37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9728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F92B2-67A4-8546-BF48-E93ACE76B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0" y="1654976"/>
            <a:ext cx="8825660" cy="1822514"/>
          </a:xfrm>
        </p:spPr>
        <p:txBody>
          <a:bodyPr anchor="t"/>
          <a:lstStyle/>
          <a:p>
            <a:pPr algn="ctr"/>
            <a:r>
              <a:rPr lang="en-US" b="1" dirty="0" err="1"/>
              <a:t>IngSpector</a:t>
            </a:r>
            <a:br>
              <a:rPr lang="en-US" dirty="0"/>
            </a:br>
            <a:r>
              <a:rPr lang="en-US" dirty="0"/>
              <a:t>DEMO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03B34B-3EBA-F44C-98AE-280D84DAC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8800" y="3311232"/>
            <a:ext cx="3454400" cy="32639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0E83AE-C0B2-234C-892D-BCDB6A608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5098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F92B2-67A4-8546-BF48-E93ACE76B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0" y="1654976"/>
            <a:ext cx="8825660" cy="1822514"/>
          </a:xfrm>
        </p:spPr>
        <p:txBody>
          <a:bodyPr anchor="t"/>
          <a:lstStyle/>
          <a:p>
            <a:pPr algn="ctr"/>
            <a:r>
              <a:rPr lang="en-US" b="1" dirty="0" err="1"/>
              <a:t>IngSpector</a:t>
            </a:r>
            <a:br>
              <a:rPr lang="en-US" dirty="0"/>
            </a:br>
            <a:r>
              <a:rPr lang="en-US" dirty="0"/>
              <a:t>Testimonials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D03B34B-3EBA-F44C-98AE-280D84DAC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8800" y="3311232"/>
            <a:ext cx="3454400" cy="32639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3518E3-16BB-614B-BAD5-C0521AB32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294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FCEA3-66BB-1541-8309-67A57E4F8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E747E-5BBA-8543-B244-1827D537B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CA" b="1" i="1"/>
              <a:t>Allergy</a:t>
            </a:r>
            <a:r>
              <a:rPr lang="en-CA"/>
              <a:t> is a person’s body damaging reaction when its immune system is hypersensitive to food or harmless substances in the environment</a:t>
            </a:r>
            <a:r>
              <a:rPr lang="en-PH"/>
              <a:t> 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C7795A-6173-FF4D-818E-2E8D59E9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5287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4FD5F-C870-3D40-B707-13ADD75A6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pPr algn="ctr"/>
            <a:r>
              <a:rPr lang="en-US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3FF0A8-1215-9A42-88E3-BB52CCC618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algn="ctr"/>
            <a:r>
              <a:rPr lang="en-US"/>
              <a:t>“</a:t>
            </a:r>
            <a:r>
              <a:rPr lang="en-US">
                <a:latin typeface="Zapfino" panose="03030300040707070C03" pitchFamily="66" charset="77"/>
              </a:rPr>
              <a:t>Live Long &amp; Prosper</a:t>
            </a:r>
            <a:r>
              <a:rPr lang="en-US"/>
              <a:t>”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251056-AC39-834E-BFB9-B074E70C1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428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EAD62-FE0A-E94B-9A31-958EB2A68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812942-65D1-C047-A900-2EB1DEC2F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b="1" i="1"/>
              <a:t>Prevention is better than cure</a:t>
            </a:r>
            <a:r>
              <a:rPr lang="en-CA"/>
              <a:t>. </a:t>
            </a:r>
          </a:p>
          <a:p>
            <a:r>
              <a:rPr lang="en-CA"/>
              <a:t>Detect earlier if the food contains allergen ingredients</a:t>
            </a:r>
          </a:p>
          <a:p>
            <a:r>
              <a:rPr lang="en-CA" b="1" i="1" err="1"/>
              <a:t>IngSpector</a:t>
            </a:r>
            <a:r>
              <a:rPr lang="en-CA"/>
              <a:t> – Your mobile food ingredient inspector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6AA9F0-B97E-8347-8E14-FE8048E45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7109" y="2755900"/>
            <a:ext cx="3454400" cy="32639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E58896-B52C-2E46-9061-27C8B572D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782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3E0DB-E603-884D-B506-EC1CCE2BC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Application Features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88137D2-6930-5D4F-B8EC-2000DF0C3BF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0346736"/>
              </p:ext>
            </p:extLst>
          </p:nvPr>
        </p:nvGraphicFramePr>
        <p:xfrm>
          <a:off x="1155700" y="2603500"/>
          <a:ext cx="8761413" cy="3416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1C048D-228B-2544-9CF9-416ACB4C2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48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3E0DB-E603-884D-B506-EC1CCE2BC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13C38-FF42-CF45-8BE1-6EE622BDF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Two main modules:</a:t>
            </a:r>
          </a:p>
          <a:p>
            <a:pPr lvl="1"/>
            <a:r>
              <a:rPr lang="en-US" dirty="0"/>
              <a:t>Mobile code</a:t>
            </a:r>
          </a:p>
          <a:p>
            <a:pPr lvl="1"/>
            <a:r>
              <a:rPr lang="en-US" dirty="0"/>
              <a:t>Server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8FF9367-6A6C-3B49-8129-F76B0159B148}"/>
              </a:ext>
            </a:extLst>
          </p:cNvPr>
          <p:cNvSpPr/>
          <p:nvPr/>
        </p:nvSpPr>
        <p:spPr>
          <a:xfrm>
            <a:off x="5217666" y="2982880"/>
            <a:ext cx="6400800" cy="24813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0D2C40D-C13B-8041-8059-E352D5463066}"/>
              </a:ext>
            </a:extLst>
          </p:cNvPr>
          <p:cNvGrpSpPr/>
          <p:nvPr/>
        </p:nvGrpSpPr>
        <p:grpSpPr>
          <a:xfrm>
            <a:off x="9308346" y="3941959"/>
            <a:ext cx="1970468" cy="1017431"/>
            <a:chOff x="2305318" y="1133341"/>
            <a:chExt cx="1970468" cy="101743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673839B-3CA4-3B4B-BC17-B6B211E7E559}"/>
                </a:ext>
              </a:extLst>
            </p:cNvPr>
            <p:cNvSpPr/>
            <p:nvPr/>
          </p:nvSpPr>
          <p:spPr>
            <a:xfrm>
              <a:off x="2305318" y="1133341"/>
              <a:ext cx="1970468" cy="1017431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/>
                <a:t>Server</a:t>
              </a:r>
            </a:p>
          </p:txBody>
        </p:sp>
        <p:sp>
          <p:nvSpPr>
            <p:cNvPr id="10" name="Can 9">
              <a:extLst>
                <a:ext uri="{FF2B5EF4-FFF2-40B4-BE49-F238E27FC236}">
                  <a16:creationId xmlns:a16="http://schemas.microsoft.com/office/drawing/2014/main" id="{1B9D75B3-D011-6042-B682-C5264FBA0B14}"/>
                </a:ext>
              </a:extLst>
            </p:cNvPr>
            <p:cNvSpPr/>
            <p:nvPr/>
          </p:nvSpPr>
          <p:spPr>
            <a:xfrm>
              <a:off x="3683357" y="1294326"/>
              <a:ext cx="463640" cy="695459"/>
            </a:xfrm>
            <a:prstGeom prst="can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400"/>
                <a:t>DB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7A96E44-E858-934E-B15D-5E48A020CC2D}"/>
              </a:ext>
            </a:extLst>
          </p:cNvPr>
          <p:cNvGrpSpPr/>
          <p:nvPr/>
        </p:nvGrpSpPr>
        <p:grpSpPr>
          <a:xfrm>
            <a:off x="5604903" y="3319177"/>
            <a:ext cx="1378039" cy="1786945"/>
            <a:chOff x="2537138" y="2920284"/>
            <a:chExt cx="1378039" cy="178694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1C78960-F3D4-8848-97EC-910AD3C79B28}"/>
                </a:ext>
              </a:extLst>
            </p:cNvPr>
            <p:cNvSpPr/>
            <p:nvPr/>
          </p:nvSpPr>
          <p:spPr>
            <a:xfrm>
              <a:off x="2537138" y="2920284"/>
              <a:ext cx="1378039" cy="1786945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sz="1600"/>
                <a:t>IOS Device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6800011-677C-BE4D-A0B2-12C00CF87D4A}"/>
                </a:ext>
              </a:extLst>
            </p:cNvPr>
            <p:cNvGrpSpPr/>
            <p:nvPr/>
          </p:nvGrpSpPr>
          <p:grpSpPr>
            <a:xfrm>
              <a:off x="2645713" y="3429000"/>
              <a:ext cx="1160887" cy="1151305"/>
              <a:chOff x="5216302" y="1768979"/>
              <a:chExt cx="1160887" cy="1151305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3E2721FA-E7A6-4C42-8B2B-7AF9A3BD6A6F}"/>
                  </a:ext>
                </a:extLst>
              </p:cNvPr>
              <p:cNvSpPr/>
              <p:nvPr/>
            </p:nvSpPr>
            <p:spPr>
              <a:xfrm>
                <a:off x="5216302" y="1768979"/>
                <a:ext cx="1160887" cy="1151305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t"/>
              <a:lstStyle/>
              <a:p>
                <a:pPr algn="ctr"/>
                <a:endParaRPr lang="en-US" sz="1200" b="1"/>
              </a:p>
            </p:txBody>
          </p:sp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1E2FD688-6439-E546-8277-03C7ADBDF2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235047" y="1789669"/>
                <a:ext cx="882172" cy="833524"/>
              </a:xfrm>
              <a:prstGeom prst="rect">
                <a:avLst/>
              </a:prstGeom>
            </p:spPr>
          </p:pic>
        </p:grpSp>
      </p:grpSp>
      <p:sp>
        <p:nvSpPr>
          <p:cNvPr id="16" name="Cloud 15">
            <a:extLst>
              <a:ext uri="{FF2B5EF4-FFF2-40B4-BE49-F238E27FC236}">
                <a16:creationId xmlns:a16="http://schemas.microsoft.com/office/drawing/2014/main" id="{061B84BE-ED93-F84D-981D-981094F11A64}"/>
              </a:ext>
            </a:extLst>
          </p:cNvPr>
          <p:cNvSpPr/>
          <p:nvPr/>
        </p:nvSpPr>
        <p:spPr>
          <a:xfrm>
            <a:off x="7663951" y="4065919"/>
            <a:ext cx="1159328" cy="669472"/>
          </a:xfrm>
          <a:prstGeom prst="clou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/>
              <a:t>internet</a:t>
            </a:r>
          </a:p>
        </p:txBody>
      </p:sp>
      <p:sp>
        <p:nvSpPr>
          <p:cNvPr id="17" name="Left-Right Arrow 16">
            <a:extLst>
              <a:ext uri="{FF2B5EF4-FFF2-40B4-BE49-F238E27FC236}">
                <a16:creationId xmlns:a16="http://schemas.microsoft.com/office/drawing/2014/main" id="{8E20FF84-BAE6-D949-8FEE-005861A0DE53}"/>
              </a:ext>
            </a:extLst>
          </p:cNvPr>
          <p:cNvSpPr/>
          <p:nvPr/>
        </p:nvSpPr>
        <p:spPr>
          <a:xfrm>
            <a:off x="6895579" y="4324006"/>
            <a:ext cx="755402" cy="139211"/>
          </a:xfrm>
          <a:prstGeom prst="leftRightArrow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eft-Right Arrow 17">
            <a:extLst>
              <a:ext uri="{FF2B5EF4-FFF2-40B4-BE49-F238E27FC236}">
                <a16:creationId xmlns:a16="http://schemas.microsoft.com/office/drawing/2014/main" id="{6FFA8917-B133-3442-882A-E49E78C23CF6}"/>
              </a:ext>
            </a:extLst>
          </p:cNvPr>
          <p:cNvSpPr/>
          <p:nvPr/>
        </p:nvSpPr>
        <p:spPr>
          <a:xfrm>
            <a:off x="8830697" y="4324006"/>
            <a:ext cx="471164" cy="139211"/>
          </a:xfrm>
          <a:prstGeom prst="leftRightArrow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6EA5964-5301-2747-9E8D-117AE2DF48B4}"/>
              </a:ext>
            </a:extLst>
          </p:cNvPr>
          <p:cNvSpPr/>
          <p:nvPr/>
        </p:nvSpPr>
        <p:spPr>
          <a:xfrm>
            <a:off x="6361687" y="4682107"/>
            <a:ext cx="489310" cy="27572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sz="600" dirty="0"/>
              <a:t>User</a:t>
            </a:r>
            <a:br>
              <a:rPr lang="en-US" sz="600" dirty="0"/>
            </a:br>
            <a:r>
              <a:rPr lang="en-US" sz="600" dirty="0"/>
              <a:t>Defaults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866B29-9AA8-6448-A47E-F56A5B460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037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3E0DB-E603-884D-B506-EC1CCE2BC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B13C38-FF42-CF45-8BE1-6EE622BDF5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8761412" cy="34163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GIT for code version control</a:t>
            </a:r>
          </a:p>
          <a:p>
            <a:r>
              <a:rPr lang="en-US" dirty="0"/>
              <a:t>Code will be centralized in </a:t>
            </a:r>
            <a:r>
              <a:rPr lang="en-US" dirty="0" err="1"/>
              <a:t>GitHUB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F834C22-317E-E244-9D69-F093048E1255}"/>
              </a:ext>
            </a:extLst>
          </p:cNvPr>
          <p:cNvSpPr/>
          <p:nvPr/>
        </p:nvSpPr>
        <p:spPr>
          <a:xfrm>
            <a:off x="6096000" y="3036518"/>
            <a:ext cx="3681246" cy="190167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52F7899-7B95-5842-8E4E-F50C95382503}"/>
              </a:ext>
            </a:extLst>
          </p:cNvPr>
          <p:cNvSpPr/>
          <p:nvPr/>
        </p:nvSpPr>
        <p:spPr>
          <a:xfrm>
            <a:off x="7288425" y="3147915"/>
            <a:ext cx="1296397" cy="57455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err="1"/>
              <a:t>Ingspector</a:t>
            </a:r>
            <a:endParaRPr lang="en-US" sz="140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90448DA-389E-B94F-8F86-EA3AF507DD0E}"/>
              </a:ext>
            </a:extLst>
          </p:cNvPr>
          <p:cNvSpPr/>
          <p:nvPr/>
        </p:nvSpPr>
        <p:spPr>
          <a:xfrm>
            <a:off x="8264232" y="4227274"/>
            <a:ext cx="1296397" cy="57455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Server Code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0CFE86-C3F8-CC48-8F11-6F16EE35A2BC}"/>
              </a:ext>
            </a:extLst>
          </p:cNvPr>
          <p:cNvSpPr/>
          <p:nvPr/>
        </p:nvSpPr>
        <p:spPr>
          <a:xfrm>
            <a:off x="6269922" y="4227274"/>
            <a:ext cx="1296397" cy="57455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/>
              <a:t>IOS Code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6613485-0D75-AD4F-98C6-9276CA04A4BC}"/>
              </a:ext>
            </a:extLst>
          </p:cNvPr>
          <p:cNvCxnSpPr>
            <a:cxnSpLocks/>
            <a:stCxn id="21" idx="2"/>
          </p:cNvCxnSpPr>
          <p:nvPr/>
        </p:nvCxnSpPr>
        <p:spPr>
          <a:xfrm flipH="1">
            <a:off x="7936623" y="3722474"/>
            <a:ext cx="1" cy="228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01F3AE68-1621-274D-A25A-A33B360A2A48}"/>
              </a:ext>
            </a:extLst>
          </p:cNvPr>
          <p:cNvCxnSpPr>
            <a:stCxn id="21" idx="2"/>
            <a:endCxn id="23" idx="0"/>
          </p:cNvCxnSpPr>
          <p:nvPr/>
        </p:nvCxnSpPr>
        <p:spPr>
          <a:xfrm rot="5400000">
            <a:off x="7174973" y="3465623"/>
            <a:ext cx="504800" cy="101850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00540979-C974-9744-8F7E-A1AD6C06E174}"/>
              </a:ext>
            </a:extLst>
          </p:cNvPr>
          <p:cNvCxnSpPr>
            <a:stCxn id="21" idx="2"/>
            <a:endCxn id="22" idx="0"/>
          </p:cNvCxnSpPr>
          <p:nvPr/>
        </p:nvCxnSpPr>
        <p:spPr>
          <a:xfrm rot="16200000" flipH="1">
            <a:off x="8172127" y="3486970"/>
            <a:ext cx="504800" cy="97580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6A011F-E120-824B-8FB1-26AFE452C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511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3C688-896B-7142-B9F1-493B0454F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BA37F-161F-2747-8334-6883AFD839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8761412" cy="4037736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r>
              <a:rPr lang="en-US" dirty="0"/>
              <a:t>Server contains database implemented in MySQL that holds </a:t>
            </a:r>
            <a:r>
              <a:rPr lang="en-US" b="1" i="1" dirty="0" err="1"/>
              <a:t>IngSpector</a:t>
            </a:r>
            <a:r>
              <a:rPr lang="en-US" b="1" i="1" dirty="0"/>
              <a:t> </a:t>
            </a:r>
            <a:r>
              <a:rPr lang="en-US" dirty="0"/>
              <a:t>user information</a:t>
            </a:r>
          </a:p>
          <a:p>
            <a:r>
              <a:rPr lang="en-US" dirty="0"/>
              <a:t>Provides API in order client, the </a:t>
            </a:r>
            <a:r>
              <a:rPr lang="en-US" b="1" i="1" dirty="0" err="1"/>
              <a:t>IngSpector</a:t>
            </a:r>
            <a:r>
              <a:rPr lang="en-US" b="1" i="1" dirty="0"/>
              <a:t> </a:t>
            </a:r>
            <a:r>
              <a:rPr lang="en-US" dirty="0"/>
              <a:t>Mobile Application, to access user details </a:t>
            </a:r>
          </a:p>
          <a:p>
            <a:pPr lvl="1"/>
            <a:r>
              <a:rPr lang="en-US" dirty="0"/>
              <a:t>Add User</a:t>
            </a:r>
          </a:p>
          <a:p>
            <a:pPr lvl="1"/>
            <a:r>
              <a:rPr lang="en-US" dirty="0">
                <a:ea typeface="+mn-lt"/>
                <a:cs typeface="+mn-lt"/>
              </a:rPr>
              <a:t>Add Allergic food to user</a:t>
            </a:r>
          </a:p>
          <a:p>
            <a:pPr lvl="1"/>
            <a:r>
              <a:rPr lang="en-US" dirty="0"/>
              <a:t>Add Allergen to user list</a:t>
            </a:r>
          </a:p>
          <a:p>
            <a:pPr lvl="1"/>
            <a:r>
              <a:rPr lang="en-US" dirty="0"/>
              <a:t>Get User Information</a:t>
            </a:r>
          </a:p>
          <a:p>
            <a:pPr lvl="1"/>
            <a:r>
              <a:rPr lang="en-US" dirty="0"/>
              <a:t>Get All email addresses</a:t>
            </a:r>
          </a:p>
          <a:p>
            <a:pPr lvl="1"/>
            <a:r>
              <a:rPr lang="en-US" dirty="0"/>
              <a:t>Get user list of allergens</a:t>
            </a:r>
          </a:p>
          <a:p>
            <a:pPr lvl="1"/>
            <a:r>
              <a:rPr lang="en-US" dirty="0"/>
              <a:t>Get user list of allergic food</a:t>
            </a:r>
          </a:p>
          <a:p>
            <a:pPr lvl="1"/>
            <a:r>
              <a:rPr lang="en-US" dirty="0"/>
              <a:t>Remove allergen from user</a:t>
            </a:r>
          </a:p>
          <a:p>
            <a:pPr lvl="1"/>
            <a:r>
              <a:rPr lang="en-US" dirty="0"/>
              <a:t>Update User information</a:t>
            </a:r>
          </a:p>
          <a:p>
            <a:pPr lvl="1"/>
            <a:r>
              <a:rPr lang="en-US" dirty="0"/>
              <a:t>User Log In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7EBD1E-57BF-C94F-9FBD-DEF35956D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236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6100B-0E6D-C342-83CB-9BDF066B7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IngSpector</a:t>
            </a:r>
            <a:r>
              <a:rPr lang="en-US" dirty="0"/>
              <a:t> </a:t>
            </a:r>
            <a:br>
              <a:rPr lang="en-US" dirty="0"/>
            </a:br>
            <a:r>
              <a:rPr lang="en-US" sz="2000" dirty="0">
                <a:solidFill>
                  <a:schemeClr val="accent1"/>
                </a:solidFill>
              </a:rPr>
              <a:t>Log 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B2162-5DF9-654C-8EE8-8C219BFE2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view user sees after installation</a:t>
            </a:r>
          </a:p>
          <a:p>
            <a:r>
              <a:rPr lang="en-US" dirty="0"/>
              <a:t>Navigates to Log In or Sign Up to Register</a:t>
            </a:r>
          </a:p>
          <a:p>
            <a:r>
              <a:rPr lang="en-US" dirty="0"/>
              <a:t>Skipped if user has not Logged out from previous session</a:t>
            </a:r>
          </a:p>
          <a:p>
            <a:r>
              <a:rPr lang="en-US" dirty="0" err="1"/>
              <a:t>UIViewController</a:t>
            </a: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73F6A4-8D26-2A40-90D0-7E8FEAA44C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8516" y="2411608"/>
            <a:ext cx="2362200" cy="4064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83B07-BA83-B74C-9E5B-7997A335B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7161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7B57FC7BE3E284FAB8BF797CB9E8498" ma:contentTypeVersion="4" ma:contentTypeDescription="Create a new document." ma:contentTypeScope="" ma:versionID="a4398ba65d08ed4cb826c2297fe5fdeb">
  <xsd:schema xmlns:xsd="http://www.w3.org/2001/XMLSchema" xmlns:xs="http://www.w3.org/2001/XMLSchema" xmlns:p="http://schemas.microsoft.com/office/2006/metadata/properties" xmlns:ns2="d6961cd4-b5c7-4f79-9baf-762247a2a9e6" targetNamespace="http://schemas.microsoft.com/office/2006/metadata/properties" ma:root="true" ma:fieldsID="ea7665c5294e243013a7c029efd7be8e" ns2:_="">
    <xsd:import namespace="d6961cd4-b5c7-4f79-9baf-762247a2a9e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961cd4-b5c7-4f79-9baf-762247a2a9e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5411EC8-1F2D-4198-BFE9-2F6536D013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6961cd4-b5c7-4f79-9baf-762247a2a9e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A4D3308-8A84-429A-9595-622EC8BA1D44}">
  <ds:schemaRefs>
    <ds:schemaRef ds:uri="http://schemas.microsoft.com/office/2006/documentManagement/types"/>
    <ds:schemaRef ds:uri="http://purl.org/dc/elements/1.1/"/>
    <ds:schemaRef ds:uri="http://purl.org/dc/terms/"/>
    <ds:schemaRef ds:uri="http://purl.org/dc/dcmitype/"/>
    <ds:schemaRef ds:uri="d6961cd4-b5c7-4f79-9baf-762247a2a9e6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1ED173B9-A6B4-4222-B5E8-3D1DE971AC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{8567A880-6363-1F47-BF42-627EFA268FE6}tf10001076</Template>
  <TotalTime>1020</TotalTime>
  <Words>602</Words>
  <Application>Microsoft Macintosh PowerPoint</Application>
  <PresentationFormat>Widescreen</PresentationFormat>
  <Paragraphs>167</Paragraphs>
  <Slides>30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Arial</vt:lpstr>
      <vt:lpstr>Calibri</vt:lpstr>
      <vt:lpstr>Century Gothic</vt:lpstr>
      <vt:lpstr>Wingdings</vt:lpstr>
      <vt:lpstr>Wingdings 3</vt:lpstr>
      <vt:lpstr>Zapfino</vt:lpstr>
      <vt:lpstr>Ion Boardroom</vt:lpstr>
      <vt:lpstr>Document</vt:lpstr>
      <vt:lpstr>IngSpector Your Mobile Food Ingredient Inspector</vt:lpstr>
      <vt:lpstr>Context Overview</vt:lpstr>
      <vt:lpstr>Problem</vt:lpstr>
      <vt:lpstr>Solution</vt:lpstr>
      <vt:lpstr>Application Features</vt:lpstr>
      <vt:lpstr>Implementation</vt:lpstr>
      <vt:lpstr>Implementation</vt:lpstr>
      <vt:lpstr>Server</vt:lpstr>
      <vt:lpstr>IngSpector  Log In</vt:lpstr>
      <vt:lpstr>IngSpector Register</vt:lpstr>
      <vt:lpstr>IngSpector Home</vt:lpstr>
      <vt:lpstr>Analyze Food Taking Photo of Food Label</vt:lpstr>
      <vt:lpstr>Analyze Food Search by Food Name</vt:lpstr>
      <vt:lpstr>IngSpector Food List</vt:lpstr>
      <vt:lpstr>IngSpector User Profile</vt:lpstr>
      <vt:lpstr>Sprint Deliveries</vt:lpstr>
      <vt:lpstr>Timeline Actual Dates and Estimation</vt:lpstr>
      <vt:lpstr>Timeline Actual Dates and Estimation</vt:lpstr>
      <vt:lpstr>Timeline Actual Dates and Estimation</vt:lpstr>
      <vt:lpstr>Project Results Analysis Specification VS Implementation</vt:lpstr>
      <vt:lpstr>Test Results Based on Acceptance Procedure</vt:lpstr>
      <vt:lpstr>Test Results Based on Acceptance Procedure</vt:lpstr>
      <vt:lpstr>Test Results Based on Acceptance Procedure</vt:lpstr>
      <vt:lpstr>Test Results Based on Acceptance Procedure</vt:lpstr>
      <vt:lpstr>Project Results Learnings</vt:lpstr>
      <vt:lpstr>Project Results Conclusion</vt:lpstr>
      <vt:lpstr>Teamwork</vt:lpstr>
      <vt:lpstr>IngSpector DEMO</vt:lpstr>
      <vt:lpstr>IngSpector Testimonials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Rosette Pardillo</dc:creator>
  <cp:lastModifiedBy>Rosette Pardillo</cp:lastModifiedBy>
  <cp:revision>294</cp:revision>
  <cp:lastPrinted>2020-04-08T01:26:40Z</cp:lastPrinted>
  <dcterms:created xsi:type="dcterms:W3CDTF">2020-04-04T21:09:59Z</dcterms:created>
  <dcterms:modified xsi:type="dcterms:W3CDTF">2020-04-20T19:14:02Z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0x010100D7B57FC7BE3E284FAB8BF797CB9E8498</vt:lpwstr>
  </property>
</Properties>
</file>